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omments/comment1.xml" ContentType="application/vnd.openxmlformats-officedocument.presentationml.comment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omments/comment2.xml" ContentType="application/vnd.openxmlformats-officedocument.presentationml.comment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5" r:id="rId1"/>
    <p:sldMasterId id="2147483716" r:id="rId2"/>
    <p:sldMasterId id="2147483717" r:id="rId3"/>
    <p:sldMasterId id="2147483718" r:id="rId4"/>
  </p:sldMasterIdLst>
  <p:notesMasterIdLst>
    <p:notesMasterId r:id="rId48"/>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Lst>
  <p:sldSz cx="9144000" cy="5143500" type="screen16x9"/>
  <p:notesSz cx="6858000" cy="9144000"/>
  <p:embeddedFontLst>
    <p:embeddedFont>
      <p:font typeface="Calibri" panose="020F0502020204030204" pitchFamily="34" charset="0"/>
      <p:regular r:id="rId49"/>
      <p:bold r:id="rId50"/>
      <p:italic r:id="rId51"/>
      <p:boldItalic r:id="rId52"/>
    </p:embeddedFont>
    <p:embeddedFont>
      <p:font typeface="FlandersArtSans-Regular" panose="00000500000000000000" pitchFamily="2" charset="0"/>
      <p:regular r:id="rId53"/>
    </p:embeddedFont>
    <p:embeddedFont>
      <p:font typeface="Georgia" panose="02040502050405020303" pitchFamily="18" charset="0"/>
      <p:regular r:id="rId54"/>
      <p:bold r:id="rId55"/>
      <p:italic r:id="rId56"/>
      <p:boldItalic r:id="rId57"/>
    </p:embeddedFont>
    <p:embeddedFont>
      <p:font typeface="Proxima Nova" panose="020B0604020202020204" charset="0"/>
      <p:regular r:id="rId58"/>
      <p:bold r:id="rId59"/>
      <p:italic r:id="rId60"/>
      <p:boldItalic r:id="rId61"/>
    </p:embeddedFont>
    <p:embeddedFont>
      <p:font typeface="Proxima Nova Extrabold" panose="020B0604020202020204" charset="0"/>
      <p:bold r:id="rId62"/>
    </p:embeddedFont>
    <p:embeddedFont>
      <p:font typeface="Proxima Nova Semibold" panose="020B0604020202020204" charset="0"/>
      <p:regular r:id="rId63"/>
      <p:bold r:id="rId64"/>
      <p:boldItalic r:id="rId65"/>
    </p:embeddedFont>
    <p:embeddedFont>
      <p:font typeface="Roboto" panose="020B0604020202020204"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chiel De Keyzer (BE)" initials="" lastIdx="1" clrIdx="0"/>
  <p:cmAuthor id="1" name="Yves Meersmans (BE)" initial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C19B341-E3C4-4F6C-B8CD-1105FAAC3625}">
  <a:tblStyle styleId="{8C19B341-E3C4-4F6C-B8CD-1105FAAC3625}" styleName="Table_0">
    <a:wholeTbl>
      <a:tcTxStyle>
        <a:font>
          <a:latin typeface="Arial"/>
          <a:ea typeface="Arial"/>
          <a:cs typeface="Arial"/>
        </a:font>
        <a:srgbClr val="000000"/>
      </a:tcTxStyle>
      <a:tcStyle>
        <a:tcBdr>
          <a:left>
            <a:ln w="6350" cap="flat" cmpd="sng">
              <a:solidFill>
                <a:srgbClr val="000000"/>
              </a:solidFill>
              <a:prstDash val="solid"/>
              <a:round/>
              <a:headEnd type="none" w="sm" len="sm"/>
              <a:tailEnd type="none" w="sm" len="sm"/>
            </a:ln>
          </a:left>
          <a:right>
            <a:ln w="6350" cap="flat" cmpd="sng">
              <a:solidFill>
                <a:srgbClr val="000000"/>
              </a:solidFill>
              <a:prstDash val="solid"/>
              <a:round/>
              <a:headEnd type="none" w="sm" len="sm"/>
              <a:tailEnd type="none" w="sm" len="sm"/>
            </a:ln>
          </a:right>
          <a:top>
            <a:ln w="6350" cap="flat" cmpd="sng">
              <a:solidFill>
                <a:srgbClr val="000000"/>
              </a:solidFill>
              <a:prstDash val="solid"/>
              <a:round/>
              <a:headEnd type="none" w="sm" len="sm"/>
              <a:tailEnd type="none" w="sm" len="sm"/>
            </a:ln>
          </a:top>
          <a:bottom>
            <a:ln w="6350" cap="flat" cmpd="sng">
              <a:solidFill>
                <a:srgbClr val="000000"/>
              </a:solidFill>
              <a:prstDash val="solid"/>
              <a:round/>
              <a:headEnd type="none" w="sm" len="sm"/>
              <a:tailEnd type="none" w="sm" len="sm"/>
            </a:ln>
          </a:bottom>
          <a:insideH>
            <a:ln w="6350" cap="flat" cmpd="sng">
              <a:solidFill>
                <a:srgbClr val="000000"/>
              </a:solidFill>
              <a:prstDash val="solid"/>
              <a:round/>
              <a:headEnd type="none" w="sm" len="sm"/>
              <a:tailEnd type="none" w="sm" len="sm"/>
            </a:ln>
          </a:insideH>
          <a:insideV>
            <a:ln w="635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5.fntdata"/><Relationship Id="rId68" Type="http://schemas.openxmlformats.org/officeDocument/2006/relationships/font" Target="fonts/font20.fntdata"/><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font" Target="fonts/font13.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font" Target="fonts/font21.fntdata"/><Relationship Id="rId8" Type="http://schemas.openxmlformats.org/officeDocument/2006/relationships/slide" Target="slides/slide4.xml"/><Relationship Id="rId51" Type="http://schemas.openxmlformats.org/officeDocument/2006/relationships/font" Target="fonts/font3.fntdata"/><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font" Target="fonts/font2.fntdata"/><Relationship Id="rId55" Type="http://schemas.openxmlformats.org/officeDocument/2006/relationships/font" Target="fonts/font7.fntdata"/><Relationship Id="rId7" Type="http://schemas.openxmlformats.org/officeDocument/2006/relationships/slide" Target="slides/slide3.xml"/><Relationship Id="rId71"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1-06-14T19:21:50.278" idx="1">
    <p:pos x="295" y="419"/>
    <p:text>ik snap de 2de erkenning niet echt, 1 is genoeg en dan kunnen ze iets huren, dat is dan het afnemen van publieke dienstverlening</p:text>
  </p:cm>
  <p:cm authorId="1" dt="2021-06-14T19:21:50.278" idx="1">
    <p:pos x="295" y="419"/>
    <p:text>Kevin en ik dachten een tweede erkenning toe te voegen om duidelijk te maken hoe het model 'in de praktijk' er zou uit zien. 
We kunnen het verhaal eventueel uitbreiden met een subsidie? Er bestaan specifieke subsidies voor jeugdverenigingen, dus dan hebben ze baat bij de tweede erkenning.</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21-06-14T19:16:56.831" idx="2">
    <p:pos x="6000" y="0"/>
    <p:text>@michiel.de.keyzer@pwc.com Q&amp;A, afsluiten en uitnodiging volgende werkgroep (slides tot einde)
_Assigned to Michiel De Keyzer (BE)_</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df75731197_0_2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df75731197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df75731197_0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df7573119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BE" sz="1050">
                <a:solidFill>
                  <a:srgbClr val="3C4043"/>
                </a:solidFill>
                <a:highlight>
                  <a:srgbClr val="FFFFFF"/>
                </a:highlight>
                <a:latin typeface="Roboto"/>
                <a:ea typeface="Roboto"/>
                <a:cs typeface="Roboto"/>
                <a:sym typeface="Roboto"/>
              </a:rPr>
              <a:t>+ Rol (materiaalmeester, trainer, penningmeester,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dd83b97fbb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dd83b97fb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dd83b97fbb_0_3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dd83b97fbb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d52c045655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d52c045655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373636"/>
              </a:buClr>
              <a:buSzPts val="1100"/>
              <a:buFont typeface="Arial"/>
              <a:buNone/>
            </a:pPr>
            <a:r>
              <a:rPr lang="nl-BE">
                <a:solidFill>
                  <a:srgbClr val="373636"/>
                </a:solidFill>
              </a:rPr>
              <a:t>Anthony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cda0c707fa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7" name="Google Shape;617;gcda0c707fa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dfd181a1fa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dfd181a1fa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dfd181a1fa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dfd181a1fa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dfd181a1fa_2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dfd181a1fa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dfd181a1fa_2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dfd181a1fa_2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d6de3d6fc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4" name="Google Shape;404;gd6de3d6fc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dfd181a1fa_2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dfd181a1fa_2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d7ccbf9ad9_0_8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d7ccbf9ad9_0_8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dc9d40a46a_0_3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dc9d40a46a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db48847887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db48847887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d09615a22b_0_1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d09615a22b_0_1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dff7a9d64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dff7a9d64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dfd181a1fa_0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dfd181a1fa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dff0f2961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dff0f2961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dff0f29616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dff0f2961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dff0f29616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dff0f29616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d09615a2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BE"/>
              <a:t>Michiel</a:t>
            </a:r>
            <a:endParaRPr/>
          </a:p>
        </p:txBody>
      </p:sp>
      <p:sp>
        <p:nvSpPr>
          <p:cNvPr id="431" name="Google Shape;431;gd09615a22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dff0f29616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dff0f29616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dff0f29616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dff0f29616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dff0f29616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dff0f29616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dfd181a1fa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dfd181a1f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dfd181a1fa_0_1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Anthony</a:t>
            </a:r>
            <a:endParaRPr>
              <a:solidFill>
                <a:srgbClr val="373636"/>
              </a:solidFill>
            </a:endParaRPr>
          </a:p>
        </p:txBody>
      </p:sp>
      <p:sp>
        <p:nvSpPr>
          <p:cNvPr id="794" name="Google Shape;794;gdfd181a1fa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dfd181a1fa_0_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Anthony</a:t>
            </a:r>
            <a:endParaRPr>
              <a:solidFill>
                <a:srgbClr val="373636"/>
              </a:solidFill>
            </a:endParaRPr>
          </a:p>
        </p:txBody>
      </p:sp>
      <p:sp>
        <p:nvSpPr>
          <p:cNvPr id="801" name="Google Shape;801;gdfd181a1fa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dfd181a1fa_0_1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Anthony</a:t>
            </a:r>
            <a:endParaRPr>
              <a:solidFill>
                <a:srgbClr val="373636"/>
              </a:solidFill>
            </a:endParaRPr>
          </a:p>
        </p:txBody>
      </p:sp>
      <p:sp>
        <p:nvSpPr>
          <p:cNvPr id="808" name="Google Shape;808;gdfd181a1fa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d52c045655_0_1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0" name="Google Shape;820;gd52c045655_0_16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7a414363e8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nl-BE">
                <a:solidFill>
                  <a:schemeClr val="dk1"/>
                </a:solidFill>
              </a:rPr>
              <a:t>Anthony</a:t>
            </a:r>
            <a:endParaRPr/>
          </a:p>
        </p:txBody>
      </p:sp>
      <p:sp>
        <p:nvSpPr>
          <p:cNvPr id="827" name="Google Shape;827;g7a414363e8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d09615a22b_0_1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6" name="Google Shape;836;gd09615a22b_0_12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d09615a22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BE"/>
              <a:t>Michiel</a:t>
            </a:r>
            <a:endParaRPr/>
          </a:p>
        </p:txBody>
      </p:sp>
      <p:sp>
        <p:nvSpPr>
          <p:cNvPr id="450" name="Google Shape;450;gd09615a22b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d09615a22b_0_1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BE"/>
              <a:t>Michiel</a:t>
            </a:r>
            <a:endParaRPr/>
          </a:p>
        </p:txBody>
      </p:sp>
      <p:sp>
        <p:nvSpPr>
          <p:cNvPr id="843" name="Google Shape;843;gd09615a22b_0_1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d09615a22b_0_1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nl-BE">
                <a:solidFill>
                  <a:schemeClr val="dk1"/>
                </a:solidFill>
              </a:rPr>
              <a:t>Michiel</a:t>
            </a:r>
            <a:endParaRPr/>
          </a:p>
        </p:txBody>
      </p:sp>
      <p:sp>
        <p:nvSpPr>
          <p:cNvPr id="872" name="Google Shape;872;gd09615a22b_0_13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d09615a22b_0_1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nl-BE">
                <a:solidFill>
                  <a:schemeClr val="dk1"/>
                </a:solidFill>
              </a:rPr>
              <a:t>Michiel</a:t>
            </a:r>
            <a:endParaRPr/>
          </a:p>
        </p:txBody>
      </p:sp>
      <p:sp>
        <p:nvSpPr>
          <p:cNvPr id="884" name="Google Shape;884;gd09615a22b_0_1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d09615a22b_0_1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nl-BE">
                <a:solidFill>
                  <a:schemeClr val="dk1"/>
                </a:solidFill>
              </a:rPr>
              <a:t>Michiel</a:t>
            </a:r>
            <a:endParaRPr/>
          </a:p>
        </p:txBody>
      </p:sp>
      <p:sp>
        <p:nvSpPr>
          <p:cNvPr id="914" name="Google Shape;914;gd09615a22b_0_1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c84f9eef5e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BE"/>
              <a:t>Michiel</a:t>
            </a:r>
            <a:endParaRPr/>
          </a:p>
        </p:txBody>
      </p:sp>
      <p:sp>
        <p:nvSpPr>
          <p:cNvPr id="456" name="Google Shape;456;gc84f9eef5e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d09615a22b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6" name="Google Shape;476;gd09615a22b_0_5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d52c045655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d52c04565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373636"/>
              </a:buClr>
              <a:buSzPts val="1100"/>
              <a:buFont typeface="Arial"/>
              <a:buNone/>
            </a:pPr>
            <a:r>
              <a:rPr lang="nl-BE">
                <a:solidFill>
                  <a:srgbClr val="373636"/>
                </a:solidFill>
              </a:rPr>
              <a:t>Anthony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df75731197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df75731197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df75731197_0_2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df75731197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ppt/slideLayouts/ppt/slides/slide3.xml" TargetMode="External"/><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11"/>
        <p:cNvGrpSpPr/>
        <p:nvPr/>
      </p:nvGrpSpPr>
      <p:grpSpPr>
        <a:xfrm>
          <a:off x="0" y="0"/>
          <a:ext cx="0" cy="0"/>
          <a:chOff x="0" y="0"/>
          <a:chExt cx="0" cy="0"/>
        </a:xfrm>
      </p:grpSpPr>
      <p:sp>
        <p:nvSpPr>
          <p:cNvPr id="12" name="Google Shape;12;p2"/>
          <p:cNvSpPr/>
          <p:nvPr/>
        </p:nvSpPr>
        <p:spPr>
          <a:xfrm>
            <a:off x="-2" y="0"/>
            <a:ext cx="1118154" cy="2221396"/>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50" b="0" i="0" u="none" strike="noStrike" cap="none">
              <a:solidFill>
                <a:schemeClr val="lt1"/>
              </a:solidFill>
              <a:latin typeface="Arial"/>
              <a:ea typeface="Arial"/>
              <a:cs typeface="Arial"/>
              <a:sym typeface="Arial"/>
            </a:endParaRPr>
          </a:p>
        </p:txBody>
      </p:sp>
      <p:pic>
        <p:nvPicPr>
          <p:cNvPr id="13" name="Google Shape;13;p2"/>
          <p:cNvPicPr preferRelativeResize="0"/>
          <p:nvPr/>
        </p:nvPicPr>
        <p:blipFill>
          <a:blip r:embed="rId2">
            <a:alphaModFix/>
          </a:blip>
          <a:stretch>
            <a:fillRect/>
          </a:stretch>
        </p:blipFill>
        <p:spPr>
          <a:xfrm>
            <a:off x="2690438" y="0"/>
            <a:ext cx="7717135" cy="514350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60"/>
        <p:cNvGrpSpPr/>
        <p:nvPr/>
      </p:nvGrpSpPr>
      <p:grpSpPr>
        <a:xfrm>
          <a:off x="0" y="0"/>
          <a:ext cx="0" cy="0"/>
          <a:chOff x="0" y="0"/>
          <a:chExt cx="0" cy="0"/>
        </a:xfrm>
      </p:grpSpPr>
      <p:sp>
        <p:nvSpPr>
          <p:cNvPr id="61" name="Google Shape;61;p11"/>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62" name="Google Shape;62;p11"/>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11"/>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11"/>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a:lnSpc>
                <a:spcPct val="90000"/>
              </a:lnSpc>
              <a:spcBef>
                <a:spcPts val="300"/>
              </a:spcBef>
              <a:spcAft>
                <a:spcPts val="0"/>
              </a:spcAft>
              <a:buClr>
                <a:srgbClr val="9B9B9B"/>
              </a:buClr>
              <a:buSzPts val="1350"/>
              <a:buChar char="•"/>
              <a:defRPr/>
            </a:lvl2pPr>
            <a:lvl3pPr marL="1371600" lvl="2" indent="-325755" algn="l">
              <a:lnSpc>
                <a:spcPct val="90000"/>
              </a:lnSpc>
              <a:spcBef>
                <a:spcPts val="300"/>
              </a:spcBef>
              <a:spcAft>
                <a:spcPts val="0"/>
              </a:spcAft>
              <a:buClr>
                <a:schemeClr val="dk1"/>
              </a:buClr>
              <a:buSzPts val="1530"/>
              <a:buChar char="•"/>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65" name="Google Shape;65;p11"/>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66" name="Google Shape;66;p11"/>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ection Header Orange">
  <p:cSld name="Section Header Orange">
    <p:bg>
      <p:bgPr>
        <a:solidFill>
          <a:srgbClr val="D04A02"/>
        </a:solidFill>
        <a:effectLst/>
      </p:bgPr>
    </p:bg>
    <p:spTree>
      <p:nvGrpSpPr>
        <p:cNvPr id="1" name="Shape 67"/>
        <p:cNvGrpSpPr/>
        <p:nvPr/>
      </p:nvGrpSpPr>
      <p:grpSpPr>
        <a:xfrm>
          <a:off x="0" y="0"/>
          <a:ext cx="0" cy="0"/>
          <a:chOff x="0" y="0"/>
          <a:chExt cx="0" cy="0"/>
        </a:xfrm>
      </p:grpSpPr>
      <p:sp>
        <p:nvSpPr>
          <p:cNvPr id="68" name="Google Shape;68;p12"/>
          <p:cNvSpPr txBox="1">
            <a:spLocks noGrp="1"/>
          </p:cNvSpPr>
          <p:nvPr>
            <p:ph type="title"/>
          </p:nvPr>
        </p:nvSpPr>
        <p:spPr>
          <a:xfrm>
            <a:off x="3713560" y="1577579"/>
            <a:ext cx="3702600" cy="19233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9" name="Google Shape;69;p12"/>
          <p:cNvSpPr txBox="1">
            <a:spLocks noGrp="1"/>
          </p:cNvSpPr>
          <p:nvPr>
            <p:ph type="subTitle" idx="1"/>
          </p:nvPr>
        </p:nvSpPr>
        <p:spPr>
          <a:xfrm>
            <a:off x="332184" y="0"/>
            <a:ext cx="3258600" cy="5143500"/>
          </a:xfrm>
          <a:prstGeom prst="rect">
            <a:avLst/>
          </a:prstGeom>
          <a:noFill/>
          <a:ln>
            <a:noFill/>
          </a:ln>
        </p:spPr>
        <p:txBody>
          <a:bodyPr spcFirstLastPara="1" wrap="square" lIns="0" tIns="0" rIns="0" bIns="0" anchor="ctr" anchorCtr="0">
            <a:noAutofit/>
          </a:bodyPr>
          <a:lstStyle>
            <a:lvl1pPr marR="0" lvl="0"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1pPr>
            <a:lvl2pPr marR="0" lvl="1"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2pPr>
            <a:lvl3pPr marR="0" lvl="2"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3pPr>
            <a:lvl4pPr marR="0" lvl="3"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4pPr>
            <a:lvl5pPr marR="0" lvl="4"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5pPr>
            <a:lvl6pPr marR="0" lvl="5"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6pPr>
            <a:lvl7pPr marR="0" lvl="6"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7pPr>
            <a:lvl8pPr marR="0" lvl="7"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8pPr>
            <a:lvl9pPr marR="0" lvl="8"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0"/>
        <p:cNvGrpSpPr/>
        <p:nvPr/>
      </p:nvGrpSpPr>
      <p:grpSpPr>
        <a:xfrm>
          <a:off x="0" y="0"/>
          <a:ext cx="0" cy="0"/>
          <a:chOff x="0" y="0"/>
          <a:chExt cx="0" cy="0"/>
        </a:xfrm>
      </p:grpSpPr>
      <p:sp>
        <p:nvSpPr>
          <p:cNvPr id="71" name="Google Shape;71;p13"/>
          <p:cNvSpPr txBox="1">
            <a:spLocks noGrp="1"/>
          </p:cNvSpPr>
          <p:nvPr>
            <p:ph type="title"/>
          </p:nvPr>
        </p:nvSpPr>
        <p:spPr>
          <a:xfrm>
            <a:off x="332185" y="324000"/>
            <a:ext cx="8479500" cy="10404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72" name="Google Shape;72;p13"/>
          <p:cNvSpPr txBox="1">
            <a:spLocks noGrp="1"/>
          </p:cNvSpPr>
          <p:nvPr>
            <p:ph type="body" idx="1"/>
          </p:nvPr>
        </p:nvSpPr>
        <p:spPr>
          <a:xfrm>
            <a:off x="332185" y="1577340"/>
            <a:ext cx="5563800" cy="3055200"/>
          </a:xfrm>
          <a:prstGeom prst="rect">
            <a:avLst/>
          </a:prstGeom>
          <a:noFill/>
          <a:ln>
            <a:noFill/>
          </a:ln>
        </p:spPr>
        <p:txBody>
          <a:bodyPr spcFirstLastPara="1" wrap="square" lIns="0" tIns="0" rIns="0" bIns="0" anchor="t" anchorCtr="0">
            <a:noAutofit/>
          </a:bodyPr>
          <a:lstStyle>
            <a:lvl1pPr marL="457200" marR="0" lvl="0" indent="-304800" algn="l" rtl="0">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rtl="0">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73" name="Google Shape;73;p13"/>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rtl="0">
              <a:spcBef>
                <a:spcPts val="0"/>
              </a:spcBef>
              <a:buNone/>
              <a:defRPr sz="600">
                <a:solidFill>
                  <a:schemeClr val="dk1"/>
                </a:solidFill>
                <a:latin typeface="Arial"/>
                <a:ea typeface="Arial"/>
                <a:cs typeface="Arial"/>
                <a:sym typeface="Arial"/>
              </a:defRPr>
            </a:lvl1pPr>
            <a:lvl2pPr marL="0" marR="0" lvl="1" indent="0" algn="r" rtl="0">
              <a:spcBef>
                <a:spcPts val="0"/>
              </a:spcBef>
              <a:buNone/>
              <a:defRPr sz="600">
                <a:solidFill>
                  <a:schemeClr val="dk1"/>
                </a:solidFill>
                <a:latin typeface="Arial"/>
                <a:ea typeface="Arial"/>
                <a:cs typeface="Arial"/>
                <a:sym typeface="Arial"/>
              </a:defRPr>
            </a:lvl2pPr>
            <a:lvl3pPr marL="0" marR="0" lvl="2" indent="0" algn="r" rtl="0">
              <a:spcBef>
                <a:spcPts val="0"/>
              </a:spcBef>
              <a:buNone/>
              <a:defRPr sz="600">
                <a:solidFill>
                  <a:schemeClr val="dk1"/>
                </a:solidFill>
                <a:latin typeface="Arial"/>
                <a:ea typeface="Arial"/>
                <a:cs typeface="Arial"/>
                <a:sym typeface="Arial"/>
              </a:defRPr>
            </a:lvl3pPr>
            <a:lvl4pPr marL="0" marR="0" lvl="3" indent="0" algn="r" rtl="0">
              <a:spcBef>
                <a:spcPts val="0"/>
              </a:spcBef>
              <a:buNone/>
              <a:defRPr sz="600">
                <a:solidFill>
                  <a:schemeClr val="dk1"/>
                </a:solidFill>
                <a:latin typeface="Arial"/>
                <a:ea typeface="Arial"/>
                <a:cs typeface="Arial"/>
                <a:sym typeface="Arial"/>
              </a:defRPr>
            </a:lvl4pPr>
            <a:lvl5pPr marL="0" marR="0" lvl="4" indent="0" algn="r" rtl="0">
              <a:spcBef>
                <a:spcPts val="0"/>
              </a:spcBef>
              <a:buNone/>
              <a:defRPr sz="600">
                <a:solidFill>
                  <a:schemeClr val="dk1"/>
                </a:solidFill>
                <a:latin typeface="Arial"/>
                <a:ea typeface="Arial"/>
                <a:cs typeface="Arial"/>
                <a:sym typeface="Arial"/>
              </a:defRPr>
            </a:lvl5pPr>
            <a:lvl6pPr marL="0" marR="0" lvl="5" indent="0" algn="r" rtl="0">
              <a:spcBef>
                <a:spcPts val="0"/>
              </a:spcBef>
              <a:buNone/>
              <a:defRPr sz="600">
                <a:solidFill>
                  <a:schemeClr val="dk1"/>
                </a:solidFill>
                <a:latin typeface="Arial"/>
                <a:ea typeface="Arial"/>
                <a:cs typeface="Arial"/>
                <a:sym typeface="Arial"/>
              </a:defRPr>
            </a:lvl6pPr>
            <a:lvl7pPr marL="0" marR="0" lvl="6" indent="0" algn="r" rtl="0">
              <a:spcBef>
                <a:spcPts val="0"/>
              </a:spcBef>
              <a:buNone/>
              <a:defRPr sz="600">
                <a:solidFill>
                  <a:schemeClr val="dk1"/>
                </a:solidFill>
                <a:latin typeface="Arial"/>
                <a:ea typeface="Arial"/>
                <a:cs typeface="Arial"/>
                <a:sym typeface="Arial"/>
              </a:defRPr>
            </a:lvl7pPr>
            <a:lvl8pPr marL="0" marR="0" lvl="7" indent="0" algn="r" rtl="0">
              <a:spcBef>
                <a:spcPts val="0"/>
              </a:spcBef>
              <a:buNone/>
              <a:defRPr sz="600">
                <a:solidFill>
                  <a:schemeClr val="dk1"/>
                </a:solidFill>
                <a:latin typeface="Arial"/>
                <a:ea typeface="Arial"/>
                <a:cs typeface="Arial"/>
                <a:sym typeface="Arial"/>
              </a:defRPr>
            </a:lvl8pPr>
            <a:lvl9pPr marL="0" marR="0" lvl="8" indent="0" algn="r" rtl="0">
              <a:spcBef>
                <a:spcPts val="0"/>
              </a:spcBef>
              <a:buNone/>
              <a:defRPr sz="6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Quote 2 Orange">
  <p:cSld name="Quote 2 Orange">
    <p:bg>
      <p:bgPr>
        <a:solidFill>
          <a:srgbClr val="D04A02"/>
        </a:solidFill>
        <a:effectLst/>
      </p:bgPr>
    </p:bg>
    <p:spTree>
      <p:nvGrpSpPr>
        <p:cNvPr id="1" name="Shape 74"/>
        <p:cNvGrpSpPr/>
        <p:nvPr/>
      </p:nvGrpSpPr>
      <p:grpSpPr>
        <a:xfrm>
          <a:off x="0" y="0"/>
          <a:ext cx="0" cy="0"/>
          <a:chOff x="0" y="0"/>
          <a:chExt cx="0" cy="0"/>
        </a:xfrm>
      </p:grpSpPr>
      <p:sp>
        <p:nvSpPr>
          <p:cNvPr id="75" name="Google Shape;75;p14"/>
          <p:cNvSpPr txBox="1">
            <a:spLocks noGrp="1"/>
          </p:cNvSpPr>
          <p:nvPr>
            <p:ph type="body" idx="1"/>
          </p:nvPr>
        </p:nvSpPr>
        <p:spPr>
          <a:xfrm>
            <a:off x="332186" y="1705927"/>
            <a:ext cx="7155300" cy="2923200"/>
          </a:xfrm>
          <a:prstGeom prst="rect">
            <a:avLst/>
          </a:prstGeom>
          <a:noFill/>
          <a:ln>
            <a:noFill/>
          </a:ln>
        </p:spPr>
        <p:txBody>
          <a:bodyPr spcFirstLastPara="1" wrap="square" lIns="0" tIns="0" rIns="0" bIns="0" anchor="t" anchorCtr="0">
            <a:noAutofit/>
          </a:bodyPr>
          <a:lstStyle>
            <a:lvl1pPr marL="457200" marR="0" lvl="0" indent="-228600" algn="l" rtl="0">
              <a:lnSpc>
                <a:spcPct val="85000"/>
              </a:lnSpc>
              <a:spcBef>
                <a:spcPts val="0"/>
              </a:spcBef>
              <a:spcAft>
                <a:spcPts val="0"/>
              </a:spcAft>
              <a:buClr>
                <a:schemeClr val="lt1"/>
              </a:buClr>
              <a:buSzPts val="2900"/>
              <a:buFont typeface="Arial"/>
              <a:buNone/>
              <a:defRPr sz="2900" b="0" i="0" u="none" strike="noStrike" cap="none">
                <a:solidFill>
                  <a:schemeClr val="lt1"/>
                </a:solidFill>
                <a:latin typeface="Georgia"/>
                <a:ea typeface="Georgia"/>
                <a:cs typeface="Georgia"/>
                <a:sym typeface="Georgia"/>
              </a:defRPr>
            </a:lvl1pPr>
            <a:lvl2pPr marL="914400" marR="0" lvl="1" indent="-228600" algn="l" rtl="0">
              <a:lnSpc>
                <a:spcPct val="100000"/>
              </a:lnSpc>
              <a:spcBef>
                <a:spcPts val="2300"/>
              </a:spcBef>
              <a:spcAft>
                <a:spcPts val="0"/>
              </a:spcAft>
              <a:buClr>
                <a:schemeClr val="lt1"/>
              </a:buClr>
              <a:buSzPts val="1200"/>
              <a:buFont typeface="Arial"/>
              <a:buNone/>
              <a:defRPr sz="1200" b="1"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76" name="Google Shape;76;p14"/>
          <p:cNvSpPr/>
          <p:nvPr/>
        </p:nvSpPr>
        <p:spPr>
          <a:xfrm>
            <a:off x="332185" y="1022219"/>
            <a:ext cx="653653" cy="509589"/>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7" name="Google Shape;77;p14"/>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rtl="0">
              <a:spcBef>
                <a:spcPts val="0"/>
              </a:spcBef>
              <a:buNone/>
              <a:defRPr sz="600">
                <a:solidFill>
                  <a:schemeClr val="lt1"/>
                </a:solidFill>
                <a:latin typeface="Arial"/>
                <a:ea typeface="Arial"/>
                <a:cs typeface="Arial"/>
                <a:sym typeface="Arial"/>
              </a:defRPr>
            </a:lvl1pPr>
            <a:lvl2pPr marL="0" marR="0" lvl="1" indent="0" algn="r" rtl="0">
              <a:spcBef>
                <a:spcPts val="0"/>
              </a:spcBef>
              <a:buNone/>
              <a:defRPr sz="600">
                <a:solidFill>
                  <a:schemeClr val="lt1"/>
                </a:solidFill>
                <a:latin typeface="Arial"/>
                <a:ea typeface="Arial"/>
                <a:cs typeface="Arial"/>
                <a:sym typeface="Arial"/>
              </a:defRPr>
            </a:lvl2pPr>
            <a:lvl3pPr marL="0" marR="0" lvl="2" indent="0" algn="r" rtl="0">
              <a:spcBef>
                <a:spcPts val="0"/>
              </a:spcBef>
              <a:buNone/>
              <a:defRPr sz="600">
                <a:solidFill>
                  <a:schemeClr val="lt1"/>
                </a:solidFill>
                <a:latin typeface="Arial"/>
                <a:ea typeface="Arial"/>
                <a:cs typeface="Arial"/>
                <a:sym typeface="Arial"/>
              </a:defRPr>
            </a:lvl3pPr>
            <a:lvl4pPr marL="0" marR="0" lvl="3" indent="0" algn="r" rtl="0">
              <a:spcBef>
                <a:spcPts val="0"/>
              </a:spcBef>
              <a:buNone/>
              <a:defRPr sz="600">
                <a:solidFill>
                  <a:schemeClr val="lt1"/>
                </a:solidFill>
                <a:latin typeface="Arial"/>
                <a:ea typeface="Arial"/>
                <a:cs typeface="Arial"/>
                <a:sym typeface="Arial"/>
              </a:defRPr>
            </a:lvl4pPr>
            <a:lvl5pPr marL="0" marR="0" lvl="4" indent="0" algn="r" rtl="0">
              <a:spcBef>
                <a:spcPts val="0"/>
              </a:spcBef>
              <a:buNone/>
              <a:defRPr sz="600">
                <a:solidFill>
                  <a:schemeClr val="lt1"/>
                </a:solidFill>
                <a:latin typeface="Arial"/>
                <a:ea typeface="Arial"/>
                <a:cs typeface="Arial"/>
                <a:sym typeface="Arial"/>
              </a:defRPr>
            </a:lvl5pPr>
            <a:lvl6pPr marL="0" marR="0" lvl="5" indent="0" algn="r" rtl="0">
              <a:spcBef>
                <a:spcPts val="0"/>
              </a:spcBef>
              <a:buNone/>
              <a:defRPr sz="600">
                <a:solidFill>
                  <a:schemeClr val="lt1"/>
                </a:solidFill>
                <a:latin typeface="Arial"/>
                <a:ea typeface="Arial"/>
                <a:cs typeface="Arial"/>
                <a:sym typeface="Arial"/>
              </a:defRPr>
            </a:lvl6pPr>
            <a:lvl7pPr marL="0" marR="0" lvl="6" indent="0" algn="r" rtl="0">
              <a:spcBef>
                <a:spcPts val="0"/>
              </a:spcBef>
              <a:buNone/>
              <a:defRPr sz="600">
                <a:solidFill>
                  <a:schemeClr val="lt1"/>
                </a:solidFill>
                <a:latin typeface="Arial"/>
                <a:ea typeface="Arial"/>
                <a:cs typeface="Arial"/>
                <a:sym typeface="Arial"/>
              </a:defRPr>
            </a:lvl7pPr>
            <a:lvl8pPr marL="0" marR="0" lvl="7" indent="0" algn="r" rtl="0">
              <a:spcBef>
                <a:spcPts val="0"/>
              </a:spcBef>
              <a:buNone/>
              <a:defRPr sz="600">
                <a:solidFill>
                  <a:schemeClr val="lt1"/>
                </a:solidFill>
                <a:latin typeface="Arial"/>
                <a:ea typeface="Arial"/>
                <a:cs typeface="Arial"/>
                <a:sym typeface="Arial"/>
              </a:defRPr>
            </a:lvl8pPr>
            <a:lvl9pPr marL="0" marR="0" lvl="8" indent="0" algn="r" rtl="0">
              <a:spcBef>
                <a:spcPts val="0"/>
              </a:spcBef>
              <a:buNone/>
              <a:defRPr sz="6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Content - Subtitle">
  <p:cSld name="One Column Content - Subtitle">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332185" y="322886"/>
            <a:ext cx="8479500" cy="377100"/>
          </a:xfrm>
          <a:prstGeom prst="rect">
            <a:avLst/>
          </a:prstGeom>
          <a:noFill/>
          <a:ln>
            <a:noFill/>
          </a:ln>
        </p:spPr>
        <p:txBody>
          <a:bodyPr spcFirstLastPara="1" wrap="square" lIns="0" tIns="0" rIns="0" bIns="0" anchor="t" anchorCtr="0">
            <a:noAutofit/>
          </a:bodyPr>
          <a:lstStyle>
            <a:lvl1pPr lvl="0" algn="l" rtl="0">
              <a:lnSpc>
                <a:spcPct val="85000"/>
              </a:lnSpc>
              <a:spcBef>
                <a:spcPts val="0"/>
              </a:spcBef>
              <a:spcAft>
                <a:spcPts val="0"/>
              </a:spcAft>
              <a:buClr>
                <a:schemeClr val="dk1"/>
              </a:buClr>
              <a:buSzPts val="2400"/>
              <a:buFont typeface="Georgia"/>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 name="Google Shape;80;p15"/>
          <p:cNvSpPr txBox="1">
            <a:spLocks noGrp="1"/>
          </p:cNvSpPr>
          <p:nvPr>
            <p:ph type="subTitle" idx="1"/>
          </p:nvPr>
        </p:nvSpPr>
        <p:spPr>
          <a:xfrm>
            <a:off x="332184" y="700075"/>
            <a:ext cx="8479500" cy="664500"/>
          </a:xfrm>
          <a:prstGeom prst="rect">
            <a:avLst/>
          </a:prstGeom>
          <a:noFill/>
          <a:ln>
            <a:noFill/>
          </a:ln>
        </p:spPr>
        <p:txBody>
          <a:bodyPr spcFirstLastPara="1" wrap="square" lIns="0" tIns="0" rIns="0" bIns="0" anchor="t" anchorCtr="0">
            <a:noAutofit/>
          </a:bodyPr>
          <a:lstStyle>
            <a:lvl1pPr lvl="0" algn="l" rtl="0">
              <a:lnSpc>
                <a:spcPct val="85000"/>
              </a:lnSpc>
              <a:spcBef>
                <a:spcPts val="0"/>
              </a:spcBef>
              <a:spcAft>
                <a:spcPts val="0"/>
              </a:spcAft>
              <a:buClr>
                <a:schemeClr val="dk1"/>
              </a:buClr>
              <a:buSzPts val="1800"/>
              <a:buNone/>
              <a:defRPr sz="1800" b="0">
                <a:solidFill>
                  <a:schemeClr val="dk1"/>
                </a:solidFill>
              </a:defRPr>
            </a:lvl1pPr>
            <a:lvl2pPr lvl="1" algn="l" rtl="0">
              <a:lnSpc>
                <a:spcPct val="85000"/>
              </a:lnSpc>
              <a:spcBef>
                <a:spcPts val="0"/>
              </a:spcBef>
              <a:spcAft>
                <a:spcPts val="0"/>
              </a:spcAft>
              <a:buClr>
                <a:schemeClr val="dk1"/>
              </a:buClr>
              <a:buSzPts val="1800"/>
              <a:buNone/>
              <a:defRPr sz="1800"/>
            </a:lvl2pPr>
            <a:lvl3pPr lvl="2" algn="l" rtl="0">
              <a:lnSpc>
                <a:spcPct val="85000"/>
              </a:lnSpc>
              <a:spcBef>
                <a:spcPts val="0"/>
              </a:spcBef>
              <a:spcAft>
                <a:spcPts val="0"/>
              </a:spcAft>
              <a:buClr>
                <a:schemeClr val="dk1"/>
              </a:buClr>
              <a:buSzPts val="1800"/>
              <a:buNone/>
              <a:defRPr sz="1800"/>
            </a:lvl3pPr>
            <a:lvl4pPr lvl="3" algn="l" rtl="0">
              <a:lnSpc>
                <a:spcPct val="85000"/>
              </a:lnSpc>
              <a:spcBef>
                <a:spcPts val="0"/>
              </a:spcBef>
              <a:spcAft>
                <a:spcPts val="0"/>
              </a:spcAft>
              <a:buClr>
                <a:schemeClr val="dk1"/>
              </a:buClr>
              <a:buSzPts val="1800"/>
              <a:buNone/>
              <a:defRPr sz="1800"/>
            </a:lvl4pPr>
            <a:lvl5pPr lvl="4" algn="l" rtl="0">
              <a:lnSpc>
                <a:spcPct val="85000"/>
              </a:lnSpc>
              <a:spcBef>
                <a:spcPts val="0"/>
              </a:spcBef>
              <a:spcAft>
                <a:spcPts val="0"/>
              </a:spcAft>
              <a:buClr>
                <a:schemeClr val="dk1"/>
              </a:buClr>
              <a:buSzPts val="1800"/>
              <a:buNone/>
              <a:defRPr sz="1800"/>
            </a:lvl5pPr>
            <a:lvl6pPr lvl="5" algn="l" rtl="0">
              <a:lnSpc>
                <a:spcPct val="85000"/>
              </a:lnSpc>
              <a:spcBef>
                <a:spcPts val="0"/>
              </a:spcBef>
              <a:spcAft>
                <a:spcPts val="0"/>
              </a:spcAft>
              <a:buClr>
                <a:schemeClr val="dk1"/>
              </a:buClr>
              <a:buSzPts val="1800"/>
              <a:buNone/>
              <a:defRPr sz="1800"/>
            </a:lvl6pPr>
            <a:lvl7pPr lvl="6" algn="l" rtl="0">
              <a:lnSpc>
                <a:spcPct val="85000"/>
              </a:lnSpc>
              <a:spcBef>
                <a:spcPts val="0"/>
              </a:spcBef>
              <a:spcAft>
                <a:spcPts val="0"/>
              </a:spcAft>
              <a:buClr>
                <a:schemeClr val="dk1"/>
              </a:buClr>
              <a:buSzPts val="1800"/>
              <a:buNone/>
              <a:defRPr sz="1800"/>
            </a:lvl7pPr>
            <a:lvl8pPr lvl="7" algn="l" rtl="0">
              <a:lnSpc>
                <a:spcPct val="85000"/>
              </a:lnSpc>
              <a:spcBef>
                <a:spcPts val="0"/>
              </a:spcBef>
              <a:spcAft>
                <a:spcPts val="0"/>
              </a:spcAft>
              <a:buClr>
                <a:schemeClr val="dk1"/>
              </a:buClr>
              <a:buSzPts val="1800"/>
              <a:buNone/>
              <a:defRPr sz="1800"/>
            </a:lvl8pPr>
            <a:lvl9pPr lvl="8" algn="l" rtl="0">
              <a:lnSpc>
                <a:spcPct val="85000"/>
              </a:lnSpc>
              <a:spcBef>
                <a:spcPts val="0"/>
              </a:spcBef>
              <a:spcAft>
                <a:spcPts val="0"/>
              </a:spcAft>
              <a:buClr>
                <a:schemeClr val="dk1"/>
              </a:buClr>
              <a:buSzPts val="1800"/>
              <a:buNone/>
              <a:defRPr sz="1800"/>
            </a:lvl9pPr>
          </a:lstStyle>
          <a:p>
            <a:endParaRPr/>
          </a:p>
        </p:txBody>
      </p:sp>
      <p:sp>
        <p:nvSpPr>
          <p:cNvPr id="81" name="Google Shape;81;p15"/>
          <p:cNvSpPr txBox="1">
            <a:spLocks noGrp="1"/>
          </p:cNvSpPr>
          <p:nvPr>
            <p:ph type="body" idx="2"/>
          </p:nvPr>
        </p:nvSpPr>
        <p:spPr>
          <a:xfrm>
            <a:off x="332186" y="1577579"/>
            <a:ext cx="2646900" cy="3051600"/>
          </a:xfrm>
          <a:prstGeom prst="rect">
            <a:avLst/>
          </a:prstGeom>
          <a:noFill/>
          <a:ln>
            <a:noFill/>
          </a:ln>
        </p:spPr>
        <p:txBody>
          <a:bodyPr spcFirstLastPara="1" wrap="square" lIns="0" tIns="0" rIns="0" bIns="0" anchor="t" anchorCtr="0">
            <a:noAutofit/>
          </a:bodyPr>
          <a:lstStyle>
            <a:lvl1pPr marL="457200" lvl="0" indent="-317500" algn="l" rtl="0">
              <a:lnSpc>
                <a:spcPct val="100000"/>
              </a:lnSpc>
              <a:spcBef>
                <a:spcPts val="0"/>
              </a:spcBef>
              <a:spcAft>
                <a:spcPts val="0"/>
              </a:spcAft>
              <a:buClr>
                <a:schemeClr val="accent1"/>
              </a:buClr>
              <a:buSzPts val="1400"/>
              <a:buChar char="•"/>
              <a:defRPr/>
            </a:lvl1pPr>
            <a:lvl2pPr marL="914400" lvl="1" indent="-317500" algn="l" rtl="0">
              <a:lnSpc>
                <a:spcPct val="100000"/>
              </a:lnSpc>
              <a:spcBef>
                <a:spcPts val="900"/>
              </a:spcBef>
              <a:spcAft>
                <a:spcPts val="0"/>
              </a:spcAft>
              <a:buClr>
                <a:schemeClr val="dk1"/>
              </a:buClr>
              <a:buSzPts val="1400"/>
              <a:buChar char="•"/>
              <a:defRPr/>
            </a:lvl2pPr>
            <a:lvl3pPr marL="1371600" lvl="2" indent="-317500" algn="l" rtl="0">
              <a:lnSpc>
                <a:spcPct val="100000"/>
              </a:lnSpc>
              <a:spcBef>
                <a:spcPts val="500"/>
              </a:spcBef>
              <a:spcAft>
                <a:spcPts val="0"/>
              </a:spcAft>
              <a:buClr>
                <a:schemeClr val="dk1"/>
              </a:buClr>
              <a:buSzPts val="1400"/>
              <a:buChar char="•"/>
              <a:defRPr/>
            </a:lvl3pPr>
            <a:lvl4pPr marL="1828800" lvl="3" indent="-317500" algn="l" rtl="0">
              <a:lnSpc>
                <a:spcPct val="100000"/>
              </a:lnSpc>
              <a:spcBef>
                <a:spcPts val="500"/>
              </a:spcBef>
              <a:spcAft>
                <a:spcPts val="0"/>
              </a:spcAft>
              <a:buClr>
                <a:schemeClr val="dk1"/>
              </a:buClr>
              <a:buSzPts val="1400"/>
              <a:buChar char="•"/>
              <a:defRPr/>
            </a:lvl4pPr>
            <a:lvl5pPr marL="2286000" lvl="4" indent="-304800" algn="l" rtl="0">
              <a:lnSpc>
                <a:spcPct val="100000"/>
              </a:lnSpc>
              <a:spcBef>
                <a:spcPts val="500"/>
              </a:spcBef>
              <a:spcAft>
                <a:spcPts val="0"/>
              </a:spcAft>
              <a:buClr>
                <a:schemeClr val="dk1"/>
              </a:buClr>
              <a:buSzPts val="1200"/>
              <a:buChar char="•"/>
              <a:defRPr/>
            </a:lvl5pPr>
            <a:lvl6pPr marL="2743200" lvl="5" indent="-317500" algn="l" rtl="0">
              <a:lnSpc>
                <a:spcPct val="100000"/>
              </a:lnSpc>
              <a:spcBef>
                <a:spcPts val="500"/>
              </a:spcBef>
              <a:spcAft>
                <a:spcPts val="0"/>
              </a:spcAft>
              <a:buClr>
                <a:schemeClr val="dk1"/>
              </a:buClr>
              <a:buSzPts val="1400"/>
              <a:buChar char="•"/>
              <a:defRPr/>
            </a:lvl6pPr>
            <a:lvl7pPr marL="3200400" lvl="6" indent="-317500" algn="l" rtl="0">
              <a:lnSpc>
                <a:spcPct val="100000"/>
              </a:lnSpc>
              <a:spcBef>
                <a:spcPts val="500"/>
              </a:spcBef>
              <a:spcAft>
                <a:spcPts val="0"/>
              </a:spcAft>
              <a:buClr>
                <a:schemeClr val="dk1"/>
              </a:buClr>
              <a:buSzPts val="1400"/>
              <a:buChar char="•"/>
              <a:defRPr/>
            </a:lvl7pPr>
            <a:lvl8pPr marL="3657600" lvl="7" indent="-317500" algn="l" rtl="0">
              <a:lnSpc>
                <a:spcPct val="100000"/>
              </a:lnSpc>
              <a:spcBef>
                <a:spcPts val="500"/>
              </a:spcBef>
              <a:spcAft>
                <a:spcPts val="0"/>
              </a:spcAft>
              <a:buClr>
                <a:schemeClr val="dk1"/>
              </a:buClr>
              <a:buSzPts val="1400"/>
              <a:buChar char="•"/>
              <a:defRPr/>
            </a:lvl8pPr>
            <a:lvl9pPr marL="4114800" lvl="8" indent="-317500" algn="l" rtl="0">
              <a:lnSpc>
                <a:spcPct val="100000"/>
              </a:lnSpc>
              <a:spcBef>
                <a:spcPts val="500"/>
              </a:spcBef>
              <a:spcAft>
                <a:spcPts val="500"/>
              </a:spcAft>
              <a:buClr>
                <a:schemeClr val="dk1"/>
              </a:buClr>
              <a:buSzPts val="1400"/>
              <a:buChar char="•"/>
              <a:defRPr/>
            </a:lvl9pPr>
          </a:lstStyle>
          <a:p>
            <a:endParaRPr/>
          </a:p>
        </p:txBody>
      </p:sp>
      <p:sp>
        <p:nvSpPr>
          <p:cNvPr id="82" name="Google Shape;82;p15"/>
          <p:cNvSpPr txBox="1">
            <a:spLocks noGrp="1"/>
          </p:cNvSpPr>
          <p:nvPr>
            <p:ph type="ftr" idx="11"/>
          </p:nvPr>
        </p:nvSpPr>
        <p:spPr>
          <a:xfrm>
            <a:off x="332184" y="4766310"/>
            <a:ext cx="4105200" cy="1029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3" name="Google Shape;83;p15"/>
          <p:cNvSpPr txBox="1">
            <a:spLocks noGrp="1"/>
          </p:cNvSpPr>
          <p:nvPr>
            <p:ph type="dt" idx="10"/>
          </p:nvPr>
        </p:nvSpPr>
        <p:spPr>
          <a:xfrm>
            <a:off x="7488222" y="4766310"/>
            <a:ext cx="1323600" cy="102900"/>
          </a:xfrm>
          <a:prstGeom prst="rect">
            <a:avLst/>
          </a:prstGeom>
          <a:noFill/>
          <a:ln>
            <a:noFill/>
          </a:ln>
        </p:spPr>
        <p:txBody>
          <a:bodyPr spcFirstLastPara="1" wrap="square" lIns="0" tIns="0" rIns="0" bIns="0" anchor="b"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4" name="Google Shape;84;p15"/>
          <p:cNvSpPr txBox="1">
            <a:spLocks noGrp="1"/>
          </p:cNvSpPr>
          <p:nvPr>
            <p:ph type="sldNum" idx="12"/>
          </p:nvPr>
        </p:nvSpPr>
        <p:spPr>
          <a:xfrm>
            <a:off x="7488222" y="4869180"/>
            <a:ext cx="1323600" cy="102900"/>
          </a:xfrm>
          <a:prstGeom prst="rect">
            <a:avLst/>
          </a:prstGeom>
          <a:noFill/>
          <a:ln>
            <a:noFill/>
          </a:ln>
        </p:spPr>
        <p:txBody>
          <a:bodyPr spcFirstLastPara="1" wrap="square" lIns="0" tIns="0" rIns="0" bIns="0" anchor="b"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el-tekst//geel//LIJN//logoBoven">
  <p:cSld name="titel-tekst//geel//LIJN//logoBoven">
    <p:spTree>
      <p:nvGrpSpPr>
        <p:cNvPr id="1" name="Shape 85"/>
        <p:cNvGrpSpPr/>
        <p:nvPr/>
      </p:nvGrpSpPr>
      <p:grpSpPr>
        <a:xfrm>
          <a:off x="0" y="0"/>
          <a:ext cx="0" cy="0"/>
          <a:chOff x="0" y="0"/>
          <a:chExt cx="0" cy="0"/>
        </a:xfrm>
      </p:grpSpPr>
      <p:sp>
        <p:nvSpPr>
          <p:cNvPr id="86" name="Google Shape;86;p16"/>
          <p:cNvSpPr txBox="1">
            <a:spLocks noGrp="1"/>
          </p:cNvSpPr>
          <p:nvPr>
            <p:ph type="body" idx="1"/>
          </p:nvPr>
        </p:nvSpPr>
        <p:spPr>
          <a:xfrm>
            <a:off x="540544" y="1349999"/>
            <a:ext cx="8064000" cy="2970000"/>
          </a:xfrm>
          <a:prstGeom prst="rect">
            <a:avLst/>
          </a:prstGeom>
          <a:noFill/>
          <a:ln>
            <a:noFill/>
          </a:ln>
        </p:spPr>
        <p:txBody>
          <a:bodyPr spcFirstLastPara="1" wrap="square" lIns="0" tIns="0" rIns="0" bIns="0" anchor="t" anchorCtr="0">
            <a:noAutofit/>
          </a:bodyPr>
          <a:lstStyle>
            <a:lvl1pPr marL="457200" lvl="0" indent="-228600" algn="l" rtl="0">
              <a:lnSpc>
                <a:spcPct val="120000"/>
              </a:lnSpc>
              <a:spcBef>
                <a:spcPts val="0"/>
              </a:spcBef>
              <a:spcAft>
                <a:spcPts val="0"/>
              </a:spcAft>
              <a:buClr>
                <a:schemeClr val="dk1"/>
              </a:buClr>
              <a:buSzPts val="1400"/>
              <a:buNone/>
              <a:defRPr/>
            </a:lvl1pPr>
            <a:lvl2pPr marL="914400" lvl="1" indent="-304800" algn="l" rtl="0">
              <a:lnSpc>
                <a:spcPct val="120000"/>
              </a:lnSpc>
              <a:spcBef>
                <a:spcPts val="0"/>
              </a:spcBef>
              <a:spcAft>
                <a:spcPts val="0"/>
              </a:spcAft>
              <a:buClr>
                <a:schemeClr val="dk1"/>
              </a:buClr>
              <a:buSzPts val="1200"/>
              <a:buChar char="•"/>
              <a:defRPr/>
            </a:lvl2pPr>
            <a:lvl3pPr marL="1371600" lvl="2" indent="-298450" algn="l" rtl="0">
              <a:lnSpc>
                <a:spcPct val="120000"/>
              </a:lnSpc>
              <a:spcBef>
                <a:spcPts val="0"/>
              </a:spcBef>
              <a:spcAft>
                <a:spcPts val="0"/>
              </a:spcAft>
              <a:buClr>
                <a:schemeClr val="dk1"/>
              </a:buClr>
              <a:buSzPts val="1100"/>
              <a:buChar char="°"/>
              <a:defRPr/>
            </a:lvl3pPr>
            <a:lvl4pPr marL="1828800" lvl="3" indent="-317500" algn="l" rtl="0">
              <a:lnSpc>
                <a:spcPct val="120000"/>
              </a:lnSpc>
              <a:spcBef>
                <a:spcPts val="0"/>
              </a:spcBef>
              <a:spcAft>
                <a:spcPts val="0"/>
              </a:spcAft>
              <a:buClr>
                <a:schemeClr val="dk1"/>
              </a:buClr>
              <a:buSzPts val="1400"/>
              <a:buChar char="•"/>
              <a:defRPr/>
            </a:lvl4pPr>
            <a:lvl5pPr marL="2286000" lvl="4" indent="-317500" algn="l" rtl="0">
              <a:lnSpc>
                <a:spcPct val="120000"/>
              </a:lnSpc>
              <a:spcBef>
                <a:spcPts val="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pic>
        <p:nvPicPr>
          <p:cNvPr id="87" name="Google Shape;87;p16"/>
          <p:cNvPicPr preferRelativeResize="0"/>
          <p:nvPr/>
        </p:nvPicPr>
        <p:blipFill rotWithShape="1">
          <a:blip r:embed="rId2">
            <a:alphaModFix/>
          </a:blip>
          <a:srcRect/>
          <a:stretch/>
        </p:blipFill>
        <p:spPr>
          <a:xfrm>
            <a:off x="4064794" y="0"/>
            <a:ext cx="5079206" cy="1078706"/>
          </a:xfrm>
          <a:prstGeom prst="rect">
            <a:avLst/>
          </a:prstGeom>
          <a:noFill/>
          <a:ln>
            <a:noFill/>
          </a:ln>
        </p:spPr>
      </p:pic>
      <p:sp>
        <p:nvSpPr>
          <p:cNvPr id="88" name="Google Shape;88;p16"/>
          <p:cNvSpPr txBox="1">
            <a:spLocks noGrp="1"/>
          </p:cNvSpPr>
          <p:nvPr>
            <p:ph type="title"/>
          </p:nvPr>
        </p:nvSpPr>
        <p:spPr>
          <a:xfrm>
            <a:off x="539550" y="267892"/>
            <a:ext cx="8064900" cy="810000"/>
          </a:xfrm>
          <a:prstGeom prst="rect">
            <a:avLst/>
          </a:prstGeom>
          <a:noFill/>
          <a:ln>
            <a:noFill/>
          </a:ln>
        </p:spPr>
        <p:txBody>
          <a:bodyPr spcFirstLastPara="1" wrap="square" lIns="0" tIns="0" rIns="0" bIns="0" anchor="ctr" anchorCtr="0">
            <a:noAutofit/>
          </a:bodyPr>
          <a:lstStyle>
            <a:lvl1pPr lvl="0" algn="l" rtl="0">
              <a:lnSpc>
                <a:spcPct val="95000"/>
              </a:lnSpc>
              <a:spcBef>
                <a:spcPts val="0"/>
              </a:spcBef>
              <a:spcAft>
                <a:spcPts val="0"/>
              </a:spcAft>
              <a:buClr>
                <a:schemeClr val="dk1"/>
              </a:buClr>
              <a:buSzPts val="2700"/>
              <a:buFont typeface="Arial"/>
              <a:buNone/>
              <a:defRPr sz="27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89" name="Google Shape;89;p16">
            <a:hlinkClick r:id="rId3"/>
          </p:cNvPr>
          <p:cNvPicPr preferRelativeResize="0"/>
          <p:nvPr/>
        </p:nvPicPr>
        <p:blipFill rotWithShape="1">
          <a:blip r:embed="rId4">
            <a:alphaModFix/>
          </a:blip>
          <a:srcRect/>
          <a:stretch/>
        </p:blipFill>
        <p:spPr>
          <a:xfrm>
            <a:off x="8117729" y="267891"/>
            <a:ext cx="756000" cy="311295"/>
          </a:xfrm>
          <a:prstGeom prst="rect">
            <a:avLst/>
          </a:prstGeom>
          <a:noFill/>
          <a:ln>
            <a:noFill/>
          </a:ln>
        </p:spPr>
      </p:pic>
      <p:cxnSp>
        <p:nvCxnSpPr>
          <p:cNvPr id="90" name="Google Shape;90;p16"/>
          <p:cNvCxnSpPr/>
          <p:nvPr/>
        </p:nvCxnSpPr>
        <p:spPr>
          <a:xfrm>
            <a:off x="540544" y="1080000"/>
            <a:ext cx="675000" cy="0"/>
          </a:xfrm>
          <a:prstGeom prst="straightConnector1">
            <a:avLst/>
          </a:prstGeom>
          <a:noFill/>
          <a:ln w="50800" cap="flat" cmpd="sng">
            <a:solidFill>
              <a:srgbClr val="FFEB00"/>
            </a:solidFill>
            <a:prstDash val="solid"/>
            <a:miter lim="800000"/>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91"/>
        <p:cNvGrpSpPr/>
        <p:nvPr/>
      </p:nvGrpSpPr>
      <p:grpSpPr>
        <a:xfrm>
          <a:off x="0" y="0"/>
          <a:ext cx="0" cy="0"/>
          <a:chOff x="0" y="0"/>
          <a:chExt cx="0" cy="0"/>
        </a:xfrm>
      </p:grpSpPr>
      <p:sp>
        <p:nvSpPr>
          <p:cNvPr id="92" name="Google Shape;92;p1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99"/>
        <p:cNvGrpSpPr/>
        <p:nvPr/>
      </p:nvGrpSpPr>
      <p:grpSpPr>
        <a:xfrm>
          <a:off x="0" y="0"/>
          <a:ext cx="0" cy="0"/>
          <a:chOff x="0" y="0"/>
          <a:chExt cx="0" cy="0"/>
        </a:xfrm>
      </p:grpSpPr>
      <p:sp>
        <p:nvSpPr>
          <p:cNvPr id="100" name="Google Shape;100;p19"/>
          <p:cNvSpPr/>
          <p:nvPr/>
        </p:nvSpPr>
        <p:spPr>
          <a:xfrm>
            <a:off x="-2" y="0"/>
            <a:ext cx="1118100" cy="2221500"/>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50" b="0" i="0" u="none" strike="noStrike" cap="none">
              <a:solidFill>
                <a:schemeClr val="lt1"/>
              </a:solidFill>
              <a:latin typeface="Arial"/>
              <a:ea typeface="Arial"/>
              <a:cs typeface="Arial"/>
              <a:sym typeface="Arial"/>
            </a:endParaRPr>
          </a:p>
        </p:txBody>
      </p:sp>
      <p:pic>
        <p:nvPicPr>
          <p:cNvPr id="101" name="Google Shape;101;p19"/>
          <p:cNvPicPr preferRelativeResize="0"/>
          <p:nvPr/>
        </p:nvPicPr>
        <p:blipFill rotWithShape="1">
          <a:blip r:embed="rId2">
            <a:alphaModFix/>
          </a:blip>
          <a:srcRect t="2631" r="3901" b="3383"/>
          <a:stretch/>
        </p:blipFill>
        <p:spPr>
          <a:xfrm>
            <a:off x="1165963" y="0"/>
            <a:ext cx="7978037" cy="514350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102"/>
        <p:cNvGrpSpPr/>
        <p:nvPr/>
      </p:nvGrpSpPr>
      <p:grpSpPr>
        <a:xfrm>
          <a:off x="0" y="0"/>
          <a:ext cx="0" cy="0"/>
          <a:chOff x="0" y="0"/>
          <a:chExt cx="0" cy="0"/>
        </a:xfrm>
      </p:grpSpPr>
      <p:sp>
        <p:nvSpPr>
          <p:cNvPr id="103" name="Google Shape;103;p20"/>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04" name="Google Shape;104;p20"/>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105" name="Google Shape;105;p20"/>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rtl="0">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rtl="0">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06" name="Google Shape;106;p20"/>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07" name="Google Shape;107;p20"/>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108"/>
        <p:cNvGrpSpPr/>
        <p:nvPr/>
      </p:nvGrpSpPr>
      <p:grpSpPr>
        <a:xfrm>
          <a:off x="0" y="0"/>
          <a:ext cx="0" cy="0"/>
          <a:chOff x="0" y="0"/>
          <a:chExt cx="0" cy="0"/>
        </a:xfrm>
      </p:grpSpPr>
      <p:sp>
        <p:nvSpPr>
          <p:cNvPr id="109" name="Google Shape;109;p21"/>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0" name="Google Shape;110;p21"/>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noAutofit/>
          </a:bodyPr>
          <a:lstStyle>
            <a:lvl1pPr marL="0" lvl="0"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1pPr>
            <a:lvl2pPr marL="0" lvl="1"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2pPr>
            <a:lvl3pPr marL="0" lvl="2"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3pPr>
            <a:lvl4pPr marL="0" lvl="3"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4pPr>
            <a:lvl5pPr marL="0" lvl="4"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5pPr>
            <a:lvl6pPr marL="0" lvl="5"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6pPr>
            <a:lvl7pPr marL="0" lvl="6"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7pPr>
            <a:lvl8pPr marL="0" lvl="7"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8pPr>
            <a:lvl9pPr marL="0" lvl="8"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111" name="Google Shape;111;p21"/>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14"/>
        <p:cNvGrpSpPr/>
        <p:nvPr/>
      </p:nvGrpSpPr>
      <p:grpSpPr>
        <a:xfrm>
          <a:off x="0" y="0"/>
          <a:ext cx="0" cy="0"/>
          <a:chOff x="0" y="0"/>
          <a:chExt cx="0" cy="0"/>
        </a:xfrm>
      </p:grpSpPr>
      <p:sp>
        <p:nvSpPr>
          <p:cNvPr id="15" name="Google Shape;15;p3"/>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6" name="Google Shape;16;p3"/>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7" name="Google Shape;17;p3"/>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8" name="Google Shape;18;p3"/>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9" name="Google Shape;19;p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112"/>
        <p:cNvGrpSpPr/>
        <p:nvPr/>
      </p:nvGrpSpPr>
      <p:grpSpPr>
        <a:xfrm>
          <a:off x="0" y="0"/>
          <a:ext cx="0" cy="0"/>
          <a:chOff x="0" y="0"/>
          <a:chExt cx="0" cy="0"/>
        </a:xfrm>
      </p:grpSpPr>
      <p:pic>
        <p:nvPicPr>
          <p:cNvPr id="113" name="Google Shape;113;p22"/>
          <p:cNvPicPr preferRelativeResize="0"/>
          <p:nvPr/>
        </p:nvPicPr>
        <p:blipFill rotWithShape="1">
          <a:blip r:embed="rId2">
            <a:alphaModFix/>
          </a:blip>
          <a:srcRect l="760" t="1398" r="6440" b="3435"/>
          <a:stretch/>
        </p:blipFill>
        <p:spPr>
          <a:xfrm>
            <a:off x="323527" y="-1"/>
            <a:ext cx="8820474" cy="5143501"/>
          </a:xfrm>
          <a:prstGeom prst="rect">
            <a:avLst/>
          </a:prstGeom>
          <a:noFill/>
          <a:ln>
            <a:noFill/>
          </a:ln>
        </p:spPr>
      </p:pic>
      <p:sp>
        <p:nvSpPr>
          <p:cNvPr id="114" name="Google Shape;114;p22"/>
          <p:cNvSpPr txBox="1">
            <a:spLocks noGrp="1"/>
          </p:cNvSpPr>
          <p:nvPr>
            <p:ph type="subTitle" idx="1"/>
          </p:nvPr>
        </p:nvSpPr>
        <p:spPr>
          <a:xfrm>
            <a:off x="1813992" y="3705876"/>
            <a:ext cx="6858000" cy="12417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rtl="0">
              <a:lnSpc>
                <a:spcPct val="90000"/>
              </a:lnSpc>
              <a:spcBef>
                <a:spcPts val="300"/>
              </a:spcBef>
              <a:spcAft>
                <a:spcPts val="0"/>
              </a:spcAft>
              <a:buSzPts val="1540"/>
              <a:buNone/>
              <a:defRPr sz="1500"/>
            </a:lvl2pPr>
            <a:lvl3pPr lvl="2" algn="ctr" rtl="0">
              <a:lnSpc>
                <a:spcPct val="90000"/>
              </a:lnSpc>
              <a:spcBef>
                <a:spcPts val="300"/>
              </a:spcBef>
              <a:spcAft>
                <a:spcPts val="0"/>
              </a:spcAft>
              <a:buSzPts val="1800"/>
              <a:buNone/>
              <a:defRPr sz="1400"/>
            </a:lvl3pPr>
            <a:lvl4pPr lvl="3" algn="ctr" rtl="0">
              <a:lnSpc>
                <a:spcPct val="90000"/>
              </a:lnSpc>
              <a:spcBef>
                <a:spcPts val="300"/>
              </a:spcBef>
              <a:spcAft>
                <a:spcPts val="0"/>
              </a:spcAft>
              <a:buSzPts val="1500"/>
              <a:buNone/>
              <a:defRPr sz="1200"/>
            </a:lvl4pPr>
            <a:lvl5pPr lvl="4" algn="ctr" rtl="0">
              <a:lnSpc>
                <a:spcPct val="90000"/>
              </a:lnSpc>
              <a:spcBef>
                <a:spcPts val="300"/>
              </a:spcBef>
              <a:spcAft>
                <a:spcPts val="0"/>
              </a:spcAft>
              <a:buSzPts val="1800"/>
              <a:buNone/>
              <a:defRPr sz="1200"/>
            </a:lvl5pPr>
            <a:lvl6pPr lvl="5" algn="ctr" rtl="0">
              <a:lnSpc>
                <a:spcPct val="90000"/>
              </a:lnSpc>
              <a:spcBef>
                <a:spcPts val="500"/>
              </a:spcBef>
              <a:spcAft>
                <a:spcPts val="0"/>
              </a:spcAft>
              <a:buSzPts val="1800"/>
              <a:buNone/>
              <a:defRPr sz="1200"/>
            </a:lvl6pPr>
            <a:lvl7pPr lvl="6" algn="ctr" rtl="0">
              <a:lnSpc>
                <a:spcPct val="90000"/>
              </a:lnSpc>
              <a:spcBef>
                <a:spcPts val="500"/>
              </a:spcBef>
              <a:spcAft>
                <a:spcPts val="0"/>
              </a:spcAft>
              <a:buSzPts val="1800"/>
              <a:buNone/>
              <a:defRPr sz="1200"/>
            </a:lvl7pPr>
            <a:lvl8pPr lvl="7" algn="ctr" rtl="0">
              <a:lnSpc>
                <a:spcPct val="90000"/>
              </a:lnSpc>
              <a:spcBef>
                <a:spcPts val="500"/>
              </a:spcBef>
              <a:spcAft>
                <a:spcPts val="0"/>
              </a:spcAft>
              <a:buSzPts val="1800"/>
              <a:buNone/>
              <a:defRPr sz="1200"/>
            </a:lvl8pPr>
            <a:lvl9pPr lvl="8" algn="ctr" rtl="0">
              <a:lnSpc>
                <a:spcPct val="90000"/>
              </a:lnSpc>
              <a:spcBef>
                <a:spcPts val="500"/>
              </a:spcBef>
              <a:spcAft>
                <a:spcPts val="0"/>
              </a:spcAft>
              <a:buSzPts val="1800"/>
              <a:buNone/>
              <a:defRPr sz="1200"/>
            </a:lvl9pPr>
          </a:lstStyle>
          <a:p>
            <a:endParaRPr/>
          </a:p>
        </p:txBody>
      </p:sp>
      <p:sp>
        <p:nvSpPr>
          <p:cNvPr id="115" name="Google Shape;115;p22"/>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lvl1pPr lvl="0" algn="r" rtl="0">
              <a:lnSpc>
                <a:spcPct val="102702"/>
              </a:lnSpc>
              <a:spcBef>
                <a:spcPts val="0"/>
              </a:spcBef>
              <a:spcAft>
                <a:spcPts val="0"/>
              </a:spcAft>
              <a:buSzPts val="3700"/>
              <a:buNone/>
              <a:defRPr sz="2700">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116"/>
        <p:cNvGrpSpPr/>
        <p:nvPr/>
      </p:nvGrpSpPr>
      <p:grpSpPr>
        <a:xfrm>
          <a:off x="0" y="0"/>
          <a:ext cx="0" cy="0"/>
          <a:chOff x="0" y="0"/>
          <a:chExt cx="0" cy="0"/>
        </a:xfrm>
      </p:grpSpPr>
      <p:sp>
        <p:nvSpPr>
          <p:cNvPr id="117" name="Google Shape;117;p23"/>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118" name="Google Shape;118;p23"/>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rtl="0">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rtl="0">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rtl="0">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rtl="0">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119" name="Google Shape;119;p23"/>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20" name="Google Shape;120;p23"/>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rtl="0">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rtl="0">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rtl="0">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rtl="0">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21" name="Google Shape;121;p23"/>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22" name="Google Shape;122;p2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123"/>
        <p:cNvGrpSpPr/>
        <p:nvPr/>
      </p:nvGrpSpPr>
      <p:grpSpPr>
        <a:xfrm>
          <a:off x="0" y="0"/>
          <a:ext cx="0" cy="0"/>
          <a:chOff x="0" y="0"/>
          <a:chExt cx="0" cy="0"/>
        </a:xfrm>
      </p:grpSpPr>
      <p:sp>
        <p:nvSpPr>
          <p:cNvPr id="124" name="Google Shape;124;p24"/>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95000"/>
              </a:lnSpc>
              <a:spcBef>
                <a:spcPts val="0"/>
              </a:spcBef>
              <a:spcAft>
                <a:spcPts val="0"/>
              </a:spcAft>
              <a:buClr>
                <a:schemeClr val="dk1"/>
              </a:buClr>
              <a:buSzPts val="4000"/>
              <a:buNone/>
              <a:defRPr sz="40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125" name="Google Shape;125;p24"/>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nl-BE"/>
              <a:t>‹#›</a:t>
            </a:fld>
            <a:endParaRPr/>
          </a:p>
        </p:txBody>
      </p:sp>
      <p:pic>
        <p:nvPicPr>
          <p:cNvPr id="126" name="Google Shape;126;p24"/>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127" name="Google Shape;127;p24"/>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rtl="0">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rtl="0">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28" name="Google Shape;128;p24"/>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129" name="Google Shape;129;p2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130"/>
        <p:cNvGrpSpPr/>
        <p:nvPr/>
      </p:nvGrpSpPr>
      <p:grpSpPr>
        <a:xfrm>
          <a:off x="0" y="0"/>
          <a:ext cx="0" cy="0"/>
          <a:chOff x="0" y="0"/>
          <a:chExt cx="0" cy="0"/>
        </a:xfrm>
      </p:grpSpPr>
      <p:pic>
        <p:nvPicPr>
          <p:cNvPr id="131" name="Google Shape;131;p25"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132" name="Google Shape;132;p25"/>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5400"/>
              <a:buNone/>
              <a:defRPr sz="54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133" name="Google Shape;133;p25"/>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rtl="0">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rtl="0">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rtl="0">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rtl="0">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rtl="0">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rtl="0">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rtl="0">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rtl="0">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rtl="0">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134" name="Google Shape;134;p25"/>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135"/>
        <p:cNvGrpSpPr/>
        <p:nvPr/>
      </p:nvGrpSpPr>
      <p:grpSpPr>
        <a:xfrm>
          <a:off x="0" y="0"/>
          <a:ext cx="0" cy="0"/>
          <a:chOff x="0" y="0"/>
          <a:chExt cx="0" cy="0"/>
        </a:xfrm>
      </p:grpSpPr>
      <p:pic>
        <p:nvPicPr>
          <p:cNvPr id="136" name="Google Shape;136;p26"/>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137" name="Google Shape;137;p2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38" name="Google Shape;138;p2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139" name="Google Shape;139;p26"/>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rtl="0">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rtl="0">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rtl="0">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rtl="0">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40" name="Google Shape;140;p26"/>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141" name="Google Shape;141;p2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142"/>
        <p:cNvGrpSpPr/>
        <p:nvPr/>
      </p:nvGrpSpPr>
      <p:grpSpPr>
        <a:xfrm>
          <a:off x="0" y="0"/>
          <a:ext cx="0" cy="0"/>
          <a:chOff x="0" y="0"/>
          <a:chExt cx="0" cy="0"/>
        </a:xfrm>
      </p:grpSpPr>
      <p:sp>
        <p:nvSpPr>
          <p:cNvPr id="143" name="Google Shape;143;p27"/>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rtl="0">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rtl="0">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rtl="0">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44" name="Google Shape;144;p27"/>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Autofit/>
          </a:bodyPr>
          <a:lstStyle>
            <a:lvl1pPr lvl="0" algn="l" rtl="0">
              <a:lnSpc>
                <a:spcPct val="102702"/>
              </a:lnSpc>
              <a:spcBef>
                <a:spcPts val="0"/>
              </a:spcBef>
              <a:spcAft>
                <a:spcPts val="0"/>
              </a:spcAft>
              <a:buSzPts val="37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5" name="Google Shape;145;p27"/>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6" name="Google Shape;146;p27"/>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noAutofit/>
          </a:bodyPr>
          <a:lstStyle>
            <a:lvl1pPr marL="0" lvl="0"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1pPr>
            <a:lvl2pPr marL="0" lvl="1"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2pPr>
            <a:lvl3pPr marL="0" lvl="2"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3pPr>
            <a:lvl4pPr marL="0" lvl="3"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4pPr>
            <a:lvl5pPr marL="0" lvl="4"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5pPr>
            <a:lvl6pPr marL="0" lvl="5"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6pPr>
            <a:lvl7pPr marL="0" lvl="6"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7pPr>
            <a:lvl8pPr marL="0" lvl="7"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8pPr>
            <a:lvl9pPr marL="0" lvl="8"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147" name="Google Shape;147;p27"/>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148"/>
        <p:cNvGrpSpPr/>
        <p:nvPr/>
      </p:nvGrpSpPr>
      <p:grpSpPr>
        <a:xfrm>
          <a:off x="0" y="0"/>
          <a:ext cx="0" cy="0"/>
          <a:chOff x="0" y="0"/>
          <a:chExt cx="0" cy="0"/>
        </a:xfrm>
      </p:grpSpPr>
      <p:sp>
        <p:nvSpPr>
          <p:cNvPr id="149" name="Google Shape;149;p28"/>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150" name="Google Shape;150;p28"/>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rtl="0">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rtl="0">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rtl="0">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rtl="0">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rtl="0">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1" name="Google Shape;151;p28"/>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rtl="0">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rtl="0">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rtl="0">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rtl="0">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rtl="0">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2" name="Google Shape;152;p28"/>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rtl="0">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rtl="0">
              <a:lnSpc>
                <a:spcPct val="90000"/>
              </a:lnSpc>
              <a:spcBef>
                <a:spcPts val="300"/>
              </a:spcBef>
              <a:spcAft>
                <a:spcPts val="0"/>
              </a:spcAft>
              <a:buClr>
                <a:srgbClr val="9B9B9B"/>
              </a:buClr>
              <a:buSzPts val="1350"/>
              <a:buChar char="•"/>
              <a:defRPr/>
            </a:lvl2pPr>
            <a:lvl3pPr marL="1371600" lvl="2" indent="-325755" algn="l" rtl="0">
              <a:lnSpc>
                <a:spcPct val="90000"/>
              </a:lnSpc>
              <a:spcBef>
                <a:spcPts val="300"/>
              </a:spcBef>
              <a:spcAft>
                <a:spcPts val="0"/>
              </a:spcAft>
              <a:buClr>
                <a:schemeClr val="dk1"/>
              </a:buClr>
              <a:buSzPts val="1530"/>
              <a:buChar char="•"/>
              <a:defRPr/>
            </a:lvl3pPr>
            <a:lvl4pPr marL="1828800" lvl="3" indent="-314325" algn="l" rtl="0">
              <a:lnSpc>
                <a:spcPct val="90000"/>
              </a:lnSpc>
              <a:spcBef>
                <a:spcPts val="300"/>
              </a:spcBef>
              <a:spcAft>
                <a:spcPts val="0"/>
              </a:spcAft>
              <a:buClr>
                <a:schemeClr val="dk1"/>
              </a:buClr>
              <a:buSzPts val="1350"/>
              <a:buChar char="•"/>
              <a:defRPr/>
            </a:lvl4pPr>
            <a:lvl5pPr marL="2286000" lvl="4" indent="-331470" algn="l" rtl="0">
              <a:lnSpc>
                <a:spcPct val="90000"/>
              </a:lnSpc>
              <a:spcBef>
                <a:spcPts val="300"/>
              </a:spcBef>
              <a:spcAft>
                <a:spcPts val="0"/>
              </a:spcAft>
              <a:buClr>
                <a:schemeClr val="dk1"/>
              </a:buClr>
              <a:buSzPts val="162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153" name="Google Shape;153;p28"/>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154" name="Google Shape;154;p28"/>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Section Header Orange">
  <p:cSld name="Section Header Orange">
    <p:bg>
      <p:bgPr>
        <a:solidFill>
          <a:srgbClr val="D04A02"/>
        </a:solidFill>
        <a:effectLst/>
      </p:bgPr>
    </p:bg>
    <p:spTree>
      <p:nvGrpSpPr>
        <p:cNvPr id="1" name="Shape 155"/>
        <p:cNvGrpSpPr/>
        <p:nvPr/>
      </p:nvGrpSpPr>
      <p:grpSpPr>
        <a:xfrm>
          <a:off x="0" y="0"/>
          <a:ext cx="0" cy="0"/>
          <a:chOff x="0" y="0"/>
          <a:chExt cx="0" cy="0"/>
        </a:xfrm>
      </p:grpSpPr>
      <p:sp>
        <p:nvSpPr>
          <p:cNvPr id="156" name="Google Shape;156;p29"/>
          <p:cNvSpPr txBox="1">
            <a:spLocks noGrp="1"/>
          </p:cNvSpPr>
          <p:nvPr>
            <p:ph type="title"/>
          </p:nvPr>
        </p:nvSpPr>
        <p:spPr>
          <a:xfrm>
            <a:off x="3713560" y="1577579"/>
            <a:ext cx="3702600" cy="19233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57" name="Google Shape;157;p29"/>
          <p:cNvSpPr txBox="1">
            <a:spLocks noGrp="1"/>
          </p:cNvSpPr>
          <p:nvPr>
            <p:ph type="subTitle" idx="1"/>
          </p:nvPr>
        </p:nvSpPr>
        <p:spPr>
          <a:xfrm>
            <a:off x="332184" y="0"/>
            <a:ext cx="3258600" cy="5143500"/>
          </a:xfrm>
          <a:prstGeom prst="rect">
            <a:avLst/>
          </a:prstGeom>
          <a:noFill/>
          <a:ln>
            <a:noFill/>
          </a:ln>
        </p:spPr>
        <p:txBody>
          <a:bodyPr spcFirstLastPara="1" wrap="square" lIns="0" tIns="0" rIns="0" bIns="0" anchor="ctr" anchorCtr="0">
            <a:noAutofit/>
          </a:bodyPr>
          <a:lstStyle>
            <a:lvl1pPr marR="0" lvl="0"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1pPr>
            <a:lvl2pPr marR="0" lvl="1"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2pPr>
            <a:lvl3pPr marR="0" lvl="2"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3pPr>
            <a:lvl4pPr marR="0" lvl="3"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4pPr>
            <a:lvl5pPr marR="0" lvl="4"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5pPr>
            <a:lvl6pPr marR="0" lvl="5"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6pPr>
            <a:lvl7pPr marR="0" lvl="6"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7pPr>
            <a:lvl8pPr marR="0" lvl="7"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8pPr>
            <a:lvl9pPr marR="0" lvl="8"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8"/>
        <p:cNvGrpSpPr/>
        <p:nvPr/>
      </p:nvGrpSpPr>
      <p:grpSpPr>
        <a:xfrm>
          <a:off x="0" y="0"/>
          <a:ext cx="0" cy="0"/>
          <a:chOff x="0" y="0"/>
          <a:chExt cx="0" cy="0"/>
        </a:xfrm>
      </p:grpSpPr>
      <p:sp>
        <p:nvSpPr>
          <p:cNvPr id="159" name="Google Shape;159;p30"/>
          <p:cNvSpPr txBox="1">
            <a:spLocks noGrp="1"/>
          </p:cNvSpPr>
          <p:nvPr>
            <p:ph type="title"/>
          </p:nvPr>
        </p:nvSpPr>
        <p:spPr>
          <a:xfrm>
            <a:off x="332185" y="324000"/>
            <a:ext cx="8479500" cy="10404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60" name="Google Shape;160;p30"/>
          <p:cNvSpPr txBox="1">
            <a:spLocks noGrp="1"/>
          </p:cNvSpPr>
          <p:nvPr>
            <p:ph type="body" idx="1"/>
          </p:nvPr>
        </p:nvSpPr>
        <p:spPr>
          <a:xfrm>
            <a:off x="332185" y="1577340"/>
            <a:ext cx="5563800" cy="3055200"/>
          </a:xfrm>
          <a:prstGeom prst="rect">
            <a:avLst/>
          </a:prstGeom>
          <a:noFill/>
          <a:ln>
            <a:noFill/>
          </a:ln>
        </p:spPr>
        <p:txBody>
          <a:bodyPr spcFirstLastPara="1" wrap="square" lIns="0" tIns="0" rIns="0" bIns="0" anchor="t" anchorCtr="0">
            <a:noAutofit/>
          </a:bodyPr>
          <a:lstStyle>
            <a:lvl1pPr marL="457200" marR="0" lvl="0" indent="-304800" algn="l" rtl="0">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rtl="0">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161" name="Google Shape;161;p30"/>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rtl="0">
              <a:spcBef>
                <a:spcPts val="0"/>
              </a:spcBef>
              <a:buNone/>
              <a:defRPr sz="600">
                <a:solidFill>
                  <a:schemeClr val="dk1"/>
                </a:solidFill>
                <a:latin typeface="Arial"/>
                <a:ea typeface="Arial"/>
                <a:cs typeface="Arial"/>
                <a:sym typeface="Arial"/>
              </a:defRPr>
            </a:lvl1pPr>
            <a:lvl2pPr marL="0" marR="0" lvl="1" indent="0" algn="r" rtl="0">
              <a:spcBef>
                <a:spcPts val="0"/>
              </a:spcBef>
              <a:buNone/>
              <a:defRPr sz="600">
                <a:solidFill>
                  <a:schemeClr val="dk1"/>
                </a:solidFill>
                <a:latin typeface="Arial"/>
                <a:ea typeface="Arial"/>
                <a:cs typeface="Arial"/>
                <a:sym typeface="Arial"/>
              </a:defRPr>
            </a:lvl2pPr>
            <a:lvl3pPr marL="0" marR="0" lvl="2" indent="0" algn="r" rtl="0">
              <a:spcBef>
                <a:spcPts val="0"/>
              </a:spcBef>
              <a:buNone/>
              <a:defRPr sz="600">
                <a:solidFill>
                  <a:schemeClr val="dk1"/>
                </a:solidFill>
                <a:latin typeface="Arial"/>
                <a:ea typeface="Arial"/>
                <a:cs typeface="Arial"/>
                <a:sym typeface="Arial"/>
              </a:defRPr>
            </a:lvl3pPr>
            <a:lvl4pPr marL="0" marR="0" lvl="3" indent="0" algn="r" rtl="0">
              <a:spcBef>
                <a:spcPts val="0"/>
              </a:spcBef>
              <a:buNone/>
              <a:defRPr sz="600">
                <a:solidFill>
                  <a:schemeClr val="dk1"/>
                </a:solidFill>
                <a:latin typeface="Arial"/>
                <a:ea typeface="Arial"/>
                <a:cs typeface="Arial"/>
                <a:sym typeface="Arial"/>
              </a:defRPr>
            </a:lvl4pPr>
            <a:lvl5pPr marL="0" marR="0" lvl="4" indent="0" algn="r" rtl="0">
              <a:spcBef>
                <a:spcPts val="0"/>
              </a:spcBef>
              <a:buNone/>
              <a:defRPr sz="600">
                <a:solidFill>
                  <a:schemeClr val="dk1"/>
                </a:solidFill>
                <a:latin typeface="Arial"/>
                <a:ea typeface="Arial"/>
                <a:cs typeface="Arial"/>
                <a:sym typeface="Arial"/>
              </a:defRPr>
            </a:lvl5pPr>
            <a:lvl6pPr marL="0" marR="0" lvl="5" indent="0" algn="r" rtl="0">
              <a:spcBef>
                <a:spcPts val="0"/>
              </a:spcBef>
              <a:buNone/>
              <a:defRPr sz="600">
                <a:solidFill>
                  <a:schemeClr val="dk1"/>
                </a:solidFill>
                <a:latin typeface="Arial"/>
                <a:ea typeface="Arial"/>
                <a:cs typeface="Arial"/>
                <a:sym typeface="Arial"/>
              </a:defRPr>
            </a:lvl6pPr>
            <a:lvl7pPr marL="0" marR="0" lvl="6" indent="0" algn="r" rtl="0">
              <a:spcBef>
                <a:spcPts val="0"/>
              </a:spcBef>
              <a:buNone/>
              <a:defRPr sz="600">
                <a:solidFill>
                  <a:schemeClr val="dk1"/>
                </a:solidFill>
                <a:latin typeface="Arial"/>
                <a:ea typeface="Arial"/>
                <a:cs typeface="Arial"/>
                <a:sym typeface="Arial"/>
              </a:defRPr>
            </a:lvl7pPr>
            <a:lvl8pPr marL="0" marR="0" lvl="7" indent="0" algn="r" rtl="0">
              <a:spcBef>
                <a:spcPts val="0"/>
              </a:spcBef>
              <a:buNone/>
              <a:defRPr sz="600">
                <a:solidFill>
                  <a:schemeClr val="dk1"/>
                </a:solidFill>
                <a:latin typeface="Arial"/>
                <a:ea typeface="Arial"/>
                <a:cs typeface="Arial"/>
                <a:sym typeface="Arial"/>
              </a:defRPr>
            </a:lvl8pPr>
            <a:lvl9pPr marL="0" marR="0" lvl="8" indent="0" algn="r" rtl="0">
              <a:spcBef>
                <a:spcPts val="0"/>
              </a:spcBef>
              <a:buNone/>
              <a:defRPr sz="6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Quote 2 Orange">
  <p:cSld name="Quote 2 Orange">
    <p:bg>
      <p:bgPr>
        <a:solidFill>
          <a:srgbClr val="D04A02"/>
        </a:solidFill>
        <a:effectLst/>
      </p:bgPr>
    </p:bg>
    <p:spTree>
      <p:nvGrpSpPr>
        <p:cNvPr id="1" name="Shape 162"/>
        <p:cNvGrpSpPr/>
        <p:nvPr/>
      </p:nvGrpSpPr>
      <p:grpSpPr>
        <a:xfrm>
          <a:off x="0" y="0"/>
          <a:ext cx="0" cy="0"/>
          <a:chOff x="0" y="0"/>
          <a:chExt cx="0" cy="0"/>
        </a:xfrm>
      </p:grpSpPr>
      <p:sp>
        <p:nvSpPr>
          <p:cNvPr id="163" name="Google Shape;163;p31"/>
          <p:cNvSpPr txBox="1">
            <a:spLocks noGrp="1"/>
          </p:cNvSpPr>
          <p:nvPr>
            <p:ph type="body" idx="1"/>
          </p:nvPr>
        </p:nvSpPr>
        <p:spPr>
          <a:xfrm>
            <a:off x="332186" y="1705927"/>
            <a:ext cx="7155300" cy="2923200"/>
          </a:xfrm>
          <a:prstGeom prst="rect">
            <a:avLst/>
          </a:prstGeom>
          <a:noFill/>
          <a:ln>
            <a:noFill/>
          </a:ln>
        </p:spPr>
        <p:txBody>
          <a:bodyPr spcFirstLastPara="1" wrap="square" lIns="0" tIns="0" rIns="0" bIns="0" anchor="t" anchorCtr="0">
            <a:noAutofit/>
          </a:bodyPr>
          <a:lstStyle>
            <a:lvl1pPr marL="457200" marR="0" lvl="0" indent="-228600" algn="l" rtl="0">
              <a:lnSpc>
                <a:spcPct val="85000"/>
              </a:lnSpc>
              <a:spcBef>
                <a:spcPts val="0"/>
              </a:spcBef>
              <a:spcAft>
                <a:spcPts val="0"/>
              </a:spcAft>
              <a:buClr>
                <a:schemeClr val="lt1"/>
              </a:buClr>
              <a:buSzPts val="2900"/>
              <a:buFont typeface="Arial"/>
              <a:buNone/>
              <a:defRPr sz="2900" b="0" i="0" u="none" strike="noStrike" cap="none">
                <a:solidFill>
                  <a:schemeClr val="lt1"/>
                </a:solidFill>
                <a:latin typeface="Georgia"/>
                <a:ea typeface="Georgia"/>
                <a:cs typeface="Georgia"/>
                <a:sym typeface="Georgia"/>
              </a:defRPr>
            </a:lvl1pPr>
            <a:lvl2pPr marL="914400" marR="0" lvl="1" indent="-228600" algn="l" rtl="0">
              <a:lnSpc>
                <a:spcPct val="100000"/>
              </a:lnSpc>
              <a:spcBef>
                <a:spcPts val="2300"/>
              </a:spcBef>
              <a:spcAft>
                <a:spcPts val="0"/>
              </a:spcAft>
              <a:buClr>
                <a:schemeClr val="lt1"/>
              </a:buClr>
              <a:buSzPts val="1200"/>
              <a:buFont typeface="Arial"/>
              <a:buNone/>
              <a:defRPr sz="1200" b="1"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164" name="Google Shape;164;p31"/>
          <p:cNvSpPr/>
          <p:nvPr/>
        </p:nvSpPr>
        <p:spPr>
          <a:xfrm>
            <a:off x="332185" y="1022219"/>
            <a:ext cx="653653" cy="509589"/>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5" name="Google Shape;165;p31"/>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rtl="0">
              <a:spcBef>
                <a:spcPts val="0"/>
              </a:spcBef>
              <a:buNone/>
              <a:defRPr sz="600">
                <a:solidFill>
                  <a:schemeClr val="lt1"/>
                </a:solidFill>
                <a:latin typeface="Arial"/>
                <a:ea typeface="Arial"/>
                <a:cs typeface="Arial"/>
                <a:sym typeface="Arial"/>
              </a:defRPr>
            </a:lvl1pPr>
            <a:lvl2pPr marL="0" marR="0" lvl="1" indent="0" algn="r" rtl="0">
              <a:spcBef>
                <a:spcPts val="0"/>
              </a:spcBef>
              <a:buNone/>
              <a:defRPr sz="600">
                <a:solidFill>
                  <a:schemeClr val="lt1"/>
                </a:solidFill>
                <a:latin typeface="Arial"/>
                <a:ea typeface="Arial"/>
                <a:cs typeface="Arial"/>
                <a:sym typeface="Arial"/>
              </a:defRPr>
            </a:lvl2pPr>
            <a:lvl3pPr marL="0" marR="0" lvl="2" indent="0" algn="r" rtl="0">
              <a:spcBef>
                <a:spcPts val="0"/>
              </a:spcBef>
              <a:buNone/>
              <a:defRPr sz="600">
                <a:solidFill>
                  <a:schemeClr val="lt1"/>
                </a:solidFill>
                <a:latin typeface="Arial"/>
                <a:ea typeface="Arial"/>
                <a:cs typeface="Arial"/>
                <a:sym typeface="Arial"/>
              </a:defRPr>
            </a:lvl3pPr>
            <a:lvl4pPr marL="0" marR="0" lvl="3" indent="0" algn="r" rtl="0">
              <a:spcBef>
                <a:spcPts val="0"/>
              </a:spcBef>
              <a:buNone/>
              <a:defRPr sz="600">
                <a:solidFill>
                  <a:schemeClr val="lt1"/>
                </a:solidFill>
                <a:latin typeface="Arial"/>
                <a:ea typeface="Arial"/>
                <a:cs typeface="Arial"/>
                <a:sym typeface="Arial"/>
              </a:defRPr>
            </a:lvl4pPr>
            <a:lvl5pPr marL="0" marR="0" lvl="4" indent="0" algn="r" rtl="0">
              <a:spcBef>
                <a:spcPts val="0"/>
              </a:spcBef>
              <a:buNone/>
              <a:defRPr sz="600">
                <a:solidFill>
                  <a:schemeClr val="lt1"/>
                </a:solidFill>
                <a:latin typeface="Arial"/>
                <a:ea typeface="Arial"/>
                <a:cs typeface="Arial"/>
                <a:sym typeface="Arial"/>
              </a:defRPr>
            </a:lvl5pPr>
            <a:lvl6pPr marL="0" marR="0" lvl="5" indent="0" algn="r" rtl="0">
              <a:spcBef>
                <a:spcPts val="0"/>
              </a:spcBef>
              <a:buNone/>
              <a:defRPr sz="600">
                <a:solidFill>
                  <a:schemeClr val="lt1"/>
                </a:solidFill>
                <a:latin typeface="Arial"/>
                <a:ea typeface="Arial"/>
                <a:cs typeface="Arial"/>
                <a:sym typeface="Arial"/>
              </a:defRPr>
            </a:lvl6pPr>
            <a:lvl7pPr marL="0" marR="0" lvl="6" indent="0" algn="r" rtl="0">
              <a:spcBef>
                <a:spcPts val="0"/>
              </a:spcBef>
              <a:buNone/>
              <a:defRPr sz="600">
                <a:solidFill>
                  <a:schemeClr val="lt1"/>
                </a:solidFill>
                <a:latin typeface="Arial"/>
                <a:ea typeface="Arial"/>
                <a:cs typeface="Arial"/>
                <a:sym typeface="Arial"/>
              </a:defRPr>
            </a:lvl7pPr>
            <a:lvl8pPr marL="0" marR="0" lvl="7" indent="0" algn="r" rtl="0">
              <a:spcBef>
                <a:spcPts val="0"/>
              </a:spcBef>
              <a:buNone/>
              <a:defRPr sz="600">
                <a:solidFill>
                  <a:schemeClr val="lt1"/>
                </a:solidFill>
                <a:latin typeface="Arial"/>
                <a:ea typeface="Arial"/>
                <a:cs typeface="Arial"/>
                <a:sym typeface="Arial"/>
              </a:defRPr>
            </a:lvl8pPr>
            <a:lvl9pPr marL="0" marR="0" lvl="8" indent="0" algn="r" rtl="0">
              <a:spcBef>
                <a:spcPts val="0"/>
              </a:spcBef>
              <a:buNone/>
              <a:defRPr sz="6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20"/>
        <p:cNvGrpSpPr/>
        <p:nvPr/>
      </p:nvGrpSpPr>
      <p:grpSpPr>
        <a:xfrm>
          <a:off x="0" y="0"/>
          <a:ext cx="0" cy="0"/>
          <a:chOff x="0" y="0"/>
          <a:chExt cx="0" cy="0"/>
        </a:xfrm>
      </p:grpSpPr>
      <p:sp>
        <p:nvSpPr>
          <p:cNvPr id="21" name="Google Shape;21;p4"/>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4"/>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noAutofit/>
          </a:bodyPr>
          <a:lstStyle>
            <a:lvl1pPr marL="0" lvl="0"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1pPr>
            <a:lvl2pPr marL="0" lvl="1"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2pPr>
            <a:lvl3pPr marL="0" lvl="2"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3pPr>
            <a:lvl4pPr marL="0" lvl="3"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4pPr>
            <a:lvl5pPr marL="0" lvl="4"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5pPr>
            <a:lvl6pPr marL="0" lvl="5"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6pPr>
            <a:lvl7pPr marL="0" lvl="6"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7pPr>
            <a:lvl8pPr marL="0" lvl="7"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8pPr>
            <a:lvl9pPr marL="0" lvl="8"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23" name="Google Shape;23;p4"/>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172"/>
        <p:cNvGrpSpPr/>
        <p:nvPr/>
      </p:nvGrpSpPr>
      <p:grpSpPr>
        <a:xfrm>
          <a:off x="0" y="0"/>
          <a:ext cx="0" cy="0"/>
          <a:chOff x="0" y="0"/>
          <a:chExt cx="0" cy="0"/>
        </a:xfrm>
      </p:grpSpPr>
      <p:sp>
        <p:nvSpPr>
          <p:cNvPr id="173" name="Google Shape;173;p33"/>
          <p:cNvSpPr/>
          <p:nvPr/>
        </p:nvSpPr>
        <p:spPr>
          <a:xfrm>
            <a:off x="-2" y="0"/>
            <a:ext cx="1118100" cy="2221500"/>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50" b="0" i="0" u="none" strike="noStrike" cap="none">
              <a:solidFill>
                <a:schemeClr val="lt1"/>
              </a:solidFill>
              <a:latin typeface="Arial"/>
              <a:ea typeface="Arial"/>
              <a:cs typeface="Arial"/>
              <a:sym typeface="Arial"/>
            </a:endParaRPr>
          </a:p>
        </p:txBody>
      </p:sp>
      <p:pic>
        <p:nvPicPr>
          <p:cNvPr id="174" name="Google Shape;174;p33"/>
          <p:cNvPicPr preferRelativeResize="0"/>
          <p:nvPr/>
        </p:nvPicPr>
        <p:blipFill rotWithShape="1">
          <a:blip r:embed="rId2">
            <a:alphaModFix/>
          </a:blip>
          <a:srcRect r="9181"/>
          <a:stretch/>
        </p:blipFill>
        <p:spPr>
          <a:xfrm>
            <a:off x="2925467" y="0"/>
            <a:ext cx="6218532" cy="51435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175"/>
        <p:cNvGrpSpPr/>
        <p:nvPr/>
      </p:nvGrpSpPr>
      <p:grpSpPr>
        <a:xfrm>
          <a:off x="0" y="0"/>
          <a:ext cx="0" cy="0"/>
          <a:chOff x="0" y="0"/>
          <a:chExt cx="0" cy="0"/>
        </a:xfrm>
      </p:grpSpPr>
      <p:sp>
        <p:nvSpPr>
          <p:cNvPr id="176" name="Google Shape;176;p3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177"/>
        <p:cNvGrpSpPr/>
        <p:nvPr/>
      </p:nvGrpSpPr>
      <p:grpSpPr>
        <a:xfrm>
          <a:off x="0" y="0"/>
          <a:ext cx="0" cy="0"/>
          <a:chOff x="0" y="0"/>
          <a:chExt cx="0" cy="0"/>
        </a:xfrm>
      </p:grpSpPr>
      <p:sp>
        <p:nvSpPr>
          <p:cNvPr id="178" name="Google Shape;178;p35"/>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79" name="Google Shape;179;p35"/>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180" name="Google Shape;180;p35"/>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rtl="0">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rtl="0">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81" name="Google Shape;181;p35"/>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82" name="Google Shape;182;p35"/>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183"/>
        <p:cNvGrpSpPr/>
        <p:nvPr/>
      </p:nvGrpSpPr>
      <p:grpSpPr>
        <a:xfrm>
          <a:off x="0" y="0"/>
          <a:ext cx="0" cy="0"/>
          <a:chOff x="0" y="0"/>
          <a:chExt cx="0" cy="0"/>
        </a:xfrm>
      </p:grpSpPr>
      <p:pic>
        <p:nvPicPr>
          <p:cNvPr id="184" name="Google Shape;184;p36"/>
          <p:cNvPicPr preferRelativeResize="0"/>
          <p:nvPr/>
        </p:nvPicPr>
        <p:blipFill rotWithShape="1">
          <a:blip r:embed="rId2">
            <a:alphaModFix/>
          </a:blip>
          <a:srcRect l="760" t="1398" r="6440" b="3435"/>
          <a:stretch/>
        </p:blipFill>
        <p:spPr>
          <a:xfrm>
            <a:off x="323527" y="-1"/>
            <a:ext cx="8820474" cy="5143501"/>
          </a:xfrm>
          <a:prstGeom prst="rect">
            <a:avLst/>
          </a:prstGeom>
          <a:noFill/>
          <a:ln>
            <a:noFill/>
          </a:ln>
        </p:spPr>
      </p:pic>
      <p:sp>
        <p:nvSpPr>
          <p:cNvPr id="185" name="Google Shape;185;p36"/>
          <p:cNvSpPr txBox="1">
            <a:spLocks noGrp="1"/>
          </p:cNvSpPr>
          <p:nvPr>
            <p:ph type="subTitle" idx="1"/>
          </p:nvPr>
        </p:nvSpPr>
        <p:spPr>
          <a:xfrm>
            <a:off x="1813992" y="3705876"/>
            <a:ext cx="6858000" cy="12417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rtl="0">
              <a:lnSpc>
                <a:spcPct val="90000"/>
              </a:lnSpc>
              <a:spcBef>
                <a:spcPts val="300"/>
              </a:spcBef>
              <a:spcAft>
                <a:spcPts val="0"/>
              </a:spcAft>
              <a:buSzPts val="1540"/>
              <a:buNone/>
              <a:defRPr sz="1500"/>
            </a:lvl2pPr>
            <a:lvl3pPr lvl="2" algn="ctr" rtl="0">
              <a:lnSpc>
                <a:spcPct val="90000"/>
              </a:lnSpc>
              <a:spcBef>
                <a:spcPts val="300"/>
              </a:spcBef>
              <a:spcAft>
                <a:spcPts val="0"/>
              </a:spcAft>
              <a:buSzPts val="1800"/>
              <a:buNone/>
              <a:defRPr sz="1400"/>
            </a:lvl3pPr>
            <a:lvl4pPr lvl="3" algn="ctr" rtl="0">
              <a:lnSpc>
                <a:spcPct val="90000"/>
              </a:lnSpc>
              <a:spcBef>
                <a:spcPts val="300"/>
              </a:spcBef>
              <a:spcAft>
                <a:spcPts val="0"/>
              </a:spcAft>
              <a:buSzPts val="1500"/>
              <a:buNone/>
              <a:defRPr sz="1200"/>
            </a:lvl4pPr>
            <a:lvl5pPr lvl="4" algn="ctr" rtl="0">
              <a:lnSpc>
                <a:spcPct val="90000"/>
              </a:lnSpc>
              <a:spcBef>
                <a:spcPts val="300"/>
              </a:spcBef>
              <a:spcAft>
                <a:spcPts val="0"/>
              </a:spcAft>
              <a:buSzPts val="1800"/>
              <a:buNone/>
              <a:defRPr sz="1200"/>
            </a:lvl5pPr>
            <a:lvl6pPr lvl="5" algn="ctr" rtl="0">
              <a:lnSpc>
                <a:spcPct val="90000"/>
              </a:lnSpc>
              <a:spcBef>
                <a:spcPts val="500"/>
              </a:spcBef>
              <a:spcAft>
                <a:spcPts val="0"/>
              </a:spcAft>
              <a:buSzPts val="1800"/>
              <a:buNone/>
              <a:defRPr sz="1200"/>
            </a:lvl6pPr>
            <a:lvl7pPr lvl="6" algn="ctr" rtl="0">
              <a:lnSpc>
                <a:spcPct val="90000"/>
              </a:lnSpc>
              <a:spcBef>
                <a:spcPts val="500"/>
              </a:spcBef>
              <a:spcAft>
                <a:spcPts val="0"/>
              </a:spcAft>
              <a:buSzPts val="1800"/>
              <a:buNone/>
              <a:defRPr sz="1200"/>
            </a:lvl7pPr>
            <a:lvl8pPr lvl="7" algn="ctr" rtl="0">
              <a:lnSpc>
                <a:spcPct val="90000"/>
              </a:lnSpc>
              <a:spcBef>
                <a:spcPts val="500"/>
              </a:spcBef>
              <a:spcAft>
                <a:spcPts val="0"/>
              </a:spcAft>
              <a:buSzPts val="1800"/>
              <a:buNone/>
              <a:defRPr sz="1200"/>
            </a:lvl8pPr>
            <a:lvl9pPr lvl="8" algn="ctr" rtl="0">
              <a:lnSpc>
                <a:spcPct val="90000"/>
              </a:lnSpc>
              <a:spcBef>
                <a:spcPts val="500"/>
              </a:spcBef>
              <a:spcAft>
                <a:spcPts val="0"/>
              </a:spcAft>
              <a:buSzPts val="1800"/>
              <a:buNone/>
              <a:defRPr sz="1200"/>
            </a:lvl9pPr>
          </a:lstStyle>
          <a:p>
            <a:endParaRPr/>
          </a:p>
        </p:txBody>
      </p:sp>
      <p:sp>
        <p:nvSpPr>
          <p:cNvPr id="186" name="Google Shape;186;p36"/>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lvl1pPr lvl="0" algn="r" rtl="0">
              <a:lnSpc>
                <a:spcPct val="102702"/>
              </a:lnSpc>
              <a:spcBef>
                <a:spcPts val="0"/>
              </a:spcBef>
              <a:spcAft>
                <a:spcPts val="0"/>
              </a:spcAft>
              <a:buSzPts val="3700"/>
              <a:buNone/>
              <a:defRPr sz="2700">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Leeg_rechte lijn">
  <p:cSld name="Leeg_rechte lijn">
    <p:spTree>
      <p:nvGrpSpPr>
        <p:cNvPr id="1" name="Shape 187"/>
        <p:cNvGrpSpPr/>
        <p:nvPr/>
      </p:nvGrpSpPr>
      <p:grpSpPr>
        <a:xfrm>
          <a:off x="0" y="0"/>
          <a:ext cx="0" cy="0"/>
          <a:chOff x="0" y="0"/>
          <a:chExt cx="0" cy="0"/>
        </a:xfrm>
      </p:grpSpPr>
      <p:sp>
        <p:nvSpPr>
          <p:cNvPr id="188" name="Google Shape;188;p37"/>
          <p:cNvSpPr txBox="1"/>
          <p:nvPr/>
        </p:nvSpPr>
        <p:spPr>
          <a:xfrm>
            <a:off x="481782" y="930651"/>
            <a:ext cx="6223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9" name="Google Shape;189;p37"/>
          <p:cNvSpPr txBox="1">
            <a:spLocks noGrp="1"/>
          </p:cNvSpPr>
          <p:nvPr>
            <p:ph type="body" idx="1"/>
          </p:nvPr>
        </p:nvSpPr>
        <p:spPr>
          <a:xfrm>
            <a:off x="481781" y="212710"/>
            <a:ext cx="8370900" cy="5910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Font typeface="Calibri"/>
              <a:buNone/>
              <a:defRPr sz="2800" b="0">
                <a:solidFill>
                  <a:schemeClr val="dk1"/>
                </a:solidFill>
                <a:latin typeface="Calibri"/>
                <a:ea typeface="Calibri"/>
                <a:cs typeface="Calibri"/>
                <a:sym typeface="Calibri"/>
              </a:defRPr>
            </a:lvl1pPr>
            <a:lvl2pPr marL="914400" lvl="1" indent="-228600" algn="l" rtl="0">
              <a:lnSpc>
                <a:spcPct val="90000"/>
              </a:lnSpc>
              <a:spcBef>
                <a:spcPts val="300"/>
              </a:spcBef>
              <a:spcAft>
                <a:spcPts val="0"/>
              </a:spcAft>
              <a:buSzPts val="1540"/>
              <a:buFont typeface="Arial"/>
              <a:buNone/>
              <a:defRPr sz="2800" b="1">
                <a:solidFill>
                  <a:schemeClr val="dk1"/>
                </a:solidFill>
                <a:latin typeface="Arial"/>
                <a:ea typeface="Arial"/>
                <a:cs typeface="Arial"/>
                <a:sym typeface="Arial"/>
              </a:defRPr>
            </a:lvl2pPr>
            <a:lvl3pPr marL="1371600" lvl="2" indent="-228600" algn="l" rtl="0">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3pPr>
            <a:lvl4pPr marL="1828800" lvl="3" indent="-228600" algn="l" rtl="0">
              <a:lnSpc>
                <a:spcPct val="90000"/>
              </a:lnSpc>
              <a:spcBef>
                <a:spcPts val="300"/>
              </a:spcBef>
              <a:spcAft>
                <a:spcPts val="0"/>
              </a:spcAft>
              <a:buSzPts val="1500"/>
              <a:buFont typeface="Arial"/>
              <a:buNone/>
              <a:defRPr sz="2800" b="1">
                <a:solidFill>
                  <a:schemeClr val="dk1"/>
                </a:solidFill>
                <a:latin typeface="Arial"/>
                <a:ea typeface="Arial"/>
                <a:cs typeface="Arial"/>
                <a:sym typeface="Arial"/>
              </a:defRPr>
            </a:lvl4pPr>
            <a:lvl5pPr marL="2286000" lvl="4" indent="-228600" algn="l" rtl="0">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90" name="Google Shape;190;p37"/>
          <p:cNvSpPr txBox="1">
            <a:spLocks noGrp="1"/>
          </p:cNvSpPr>
          <p:nvPr>
            <p:ph type="body" idx="2"/>
          </p:nvPr>
        </p:nvSpPr>
        <p:spPr>
          <a:xfrm>
            <a:off x="481781" y="1829550"/>
            <a:ext cx="8370900" cy="2650200"/>
          </a:xfrm>
          <a:prstGeom prst="rect">
            <a:avLst/>
          </a:prstGeom>
          <a:noFill/>
          <a:ln>
            <a:noFill/>
          </a:ln>
        </p:spPr>
        <p:txBody>
          <a:bodyPr spcFirstLastPara="1" wrap="square" lIns="91425" tIns="91425" rIns="91425" bIns="91425" anchor="t" anchorCtr="0">
            <a:noAutofit/>
          </a:bodyPr>
          <a:lstStyle>
            <a:lvl1pPr marL="457200" lvl="0" indent="-354330" algn="l" rtl="0">
              <a:lnSpc>
                <a:spcPct val="90000"/>
              </a:lnSpc>
              <a:spcBef>
                <a:spcPts val="300"/>
              </a:spcBef>
              <a:spcAft>
                <a:spcPts val="0"/>
              </a:spcAft>
              <a:buSzPts val="1980"/>
              <a:buChar char="•"/>
              <a:defRPr sz="1800">
                <a:latin typeface="Calibri"/>
                <a:ea typeface="Calibri"/>
                <a:cs typeface="Calibri"/>
                <a:sym typeface="Calibri"/>
              </a:defRPr>
            </a:lvl1pPr>
            <a:lvl2pPr marL="914400" lvl="1" indent="-326390" algn="l" rtl="0">
              <a:lnSpc>
                <a:spcPct val="90000"/>
              </a:lnSpc>
              <a:spcBef>
                <a:spcPts val="300"/>
              </a:spcBef>
              <a:spcAft>
                <a:spcPts val="0"/>
              </a:spcAft>
              <a:buSzPts val="1540"/>
              <a:buChar char="•"/>
              <a:defRPr sz="1600">
                <a:latin typeface="Calibri"/>
                <a:ea typeface="Calibri"/>
                <a:cs typeface="Calibri"/>
                <a:sym typeface="Calibri"/>
              </a:defRPr>
            </a:lvl2pPr>
            <a:lvl3pPr marL="1371600" lvl="2" indent="-342900" algn="l" rtl="0">
              <a:lnSpc>
                <a:spcPct val="90000"/>
              </a:lnSpc>
              <a:spcBef>
                <a:spcPts val="300"/>
              </a:spcBef>
              <a:spcAft>
                <a:spcPts val="0"/>
              </a:spcAft>
              <a:buSzPts val="1800"/>
              <a:buChar char="•"/>
              <a:defRPr sz="1600">
                <a:latin typeface="Calibri"/>
                <a:ea typeface="Calibri"/>
                <a:cs typeface="Calibri"/>
                <a:sym typeface="Calibri"/>
              </a:defRPr>
            </a:lvl3pPr>
            <a:lvl4pPr marL="1828800" lvl="3" indent="-323850" algn="l" rtl="0">
              <a:lnSpc>
                <a:spcPct val="90000"/>
              </a:lnSpc>
              <a:spcBef>
                <a:spcPts val="300"/>
              </a:spcBef>
              <a:spcAft>
                <a:spcPts val="0"/>
              </a:spcAft>
              <a:buSzPts val="1500"/>
              <a:buChar char="•"/>
              <a:defRPr sz="1600">
                <a:latin typeface="Calibri"/>
                <a:ea typeface="Calibri"/>
                <a:cs typeface="Calibri"/>
                <a:sym typeface="Calibri"/>
              </a:defRPr>
            </a:lvl4pPr>
            <a:lvl5pPr marL="2286000" lvl="4" indent="-342900" algn="l" rtl="0">
              <a:lnSpc>
                <a:spcPct val="90000"/>
              </a:lnSpc>
              <a:spcBef>
                <a:spcPts val="300"/>
              </a:spcBef>
              <a:spcAft>
                <a:spcPts val="0"/>
              </a:spcAft>
              <a:buSzPts val="1800"/>
              <a:buChar char="•"/>
              <a:defRPr sz="1600">
                <a:latin typeface="Calibri"/>
                <a:ea typeface="Calibri"/>
                <a:cs typeface="Calibri"/>
                <a:sym typeface="Calibri"/>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91" name="Google Shape;191;p37"/>
          <p:cNvSpPr txBox="1">
            <a:spLocks noGrp="1"/>
          </p:cNvSpPr>
          <p:nvPr>
            <p:ph type="body" idx="3"/>
          </p:nvPr>
        </p:nvSpPr>
        <p:spPr>
          <a:xfrm>
            <a:off x="481782" y="1065988"/>
            <a:ext cx="8370900" cy="2952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Font typeface="Calibri"/>
              <a:buNone/>
              <a:defRPr sz="2000">
                <a:latin typeface="Calibri"/>
                <a:ea typeface="Calibri"/>
                <a:cs typeface="Calibri"/>
                <a:sym typeface="Calibri"/>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92" name="Google Shape;192;p37"/>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_Lege_dia">
  <p:cSld name="1_Lege_dia">
    <p:spTree>
      <p:nvGrpSpPr>
        <p:cNvPr id="1" name="Shape 193"/>
        <p:cNvGrpSpPr/>
        <p:nvPr/>
      </p:nvGrpSpPr>
      <p:grpSpPr>
        <a:xfrm>
          <a:off x="0" y="0"/>
          <a:ext cx="0" cy="0"/>
          <a:chOff x="0" y="0"/>
          <a:chExt cx="0" cy="0"/>
        </a:xfrm>
      </p:grpSpPr>
      <p:sp>
        <p:nvSpPr>
          <p:cNvPr id="194" name="Google Shape;194;p38"/>
          <p:cNvSpPr txBox="1"/>
          <p:nvPr/>
        </p:nvSpPr>
        <p:spPr>
          <a:xfrm>
            <a:off x="481782" y="930651"/>
            <a:ext cx="6223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5" name="Google Shape;195;p38"/>
          <p:cNvSpPr txBox="1">
            <a:spLocks noGrp="1"/>
          </p:cNvSpPr>
          <p:nvPr>
            <p:ph type="body" idx="1"/>
          </p:nvPr>
        </p:nvSpPr>
        <p:spPr>
          <a:xfrm>
            <a:off x="481781" y="212710"/>
            <a:ext cx="8370900" cy="5910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Font typeface="Calibri"/>
              <a:buNone/>
              <a:defRPr sz="2800" b="0">
                <a:solidFill>
                  <a:schemeClr val="dk1"/>
                </a:solidFill>
                <a:latin typeface="Calibri"/>
                <a:ea typeface="Calibri"/>
                <a:cs typeface="Calibri"/>
                <a:sym typeface="Calibri"/>
              </a:defRPr>
            </a:lvl1pPr>
            <a:lvl2pPr marL="914400" lvl="1" indent="-228600" algn="l" rtl="0">
              <a:lnSpc>
                <a:spcPct val="90000"/>
              </a:lnSpc>
              <a:spcBef>
                <a:spcPts val="300"/>
              </a:spcBef>
              <a:spcAft>
                <a:spcPts val="0"/>
              </a:spcAft>
              <a:buSzPts val="1540"/>
              <a:buFont typeface="Arial"/>
              <a:buNone/>
              <a:defRPr sz="2800" b="1">
                <a:solidFill>
                  <a:schemeClr val="dk1"/>
                </a:solidFill>
                <a:latin typeface="Arial"/>
                <a:ea typeface="Arial"/>
                <a:cs typeface="Arial"/>
                <a:sym typeface="Arial"/>
              </a:defRPr>
            </a:lvl2pPr>
            <a:lvl3pPr marL="1371600" lvl="2" indent="-228600" algn="l" rtl="0">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3pPr>
            <a:lvl4pPr marL="1828800" lvl="3" indent="-228600" algn="l" rtl="0">
              <a:lnSpc>
                <a:spcPct val="90000"/>
              </a:lnSpc>
              <a:spcBef>
                <a:spcPts val="300"/>
              </a:spcBef>
              <a:spcAft>
                <a:spcPts val="0"/>
              </a:spcAft>
              <a:buSzPts val="1500"/>
              <a:buFont typeface="Arial"/>
              <a:buNone/>
              <a:defRPr sz="2800" b="1">
                <a:solidFill>
                  <a:schemeClr val="dk1"/>
                </a:solidFill>
                <a:latin typeface="Arial"/>
                <a:ea typeface="Arial"/>
                <a:cs typeface="Arial"/>
                <a:sym typeface="Arial"/>
              </a:defRPr>
            </a:lvl4pPr>
            <a:lvl5pPr marL="2286000" lvl="4" indent="-228600" algn="l" rtl="0">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96" name="Google Shape;196;p38"/>
          <p:cNvSpPr txBox="1">
            <a:spLocks noGrp="1"/>
          </p:cNvSpPr>
          <p:nvPr>
            <p:ph type="body" idx="2"/>
          </p:nvPr>
        </p:nvSpPr>
        <p:spPr>
          <a:xfrm>
            <a:off x="481781" y="1829550"/>
            <a:ext cx="8370900" cy="2650200"/>
          </a:xfrm>
          <a:prstGeom prst="rect">
            <a:avLst/>
          </a:prstGeom>
          <a:noFill/>
          <a:ln>
            <a:noFill/>
          </a:ln>
        </p:spPr>
        <p:txBody>
          <a:bodyPr spcFirstLastPara="1" wrap="square" lIns="91425" tIns="91425" rIns="91425" bIns="91425" anchor="t" anchorCtr="0">
            <a:noAutofit/>
          </a:bodyPr>
          <a:lstStyle>
            <a:lvl1pPr marL="457200" lvl="0" indent="-354330" algn="l" rtl="0">
              <a:lnSpc>
                <a:spcPct val="90000"/>
              </a:lnSpc>
              <a:spcBef>
                <a:spcPts val="300"/>
              </a:spcBef>
              <a:spcAft>
                <a:spcPts val="0"/>
              </a:spcAft>
              <a:buSzPts val="1980"/>
              <a:buChar char="•"/>
              <a:defRPr sz="1800">
                <a:latin typeface="Calibri"/>
                <a:ea typeface="Calibri"/>
                <a:cs typeface="Calibri"/>
                <a:sym typeface="Calibri"/>
              </a:defRPr>
            </a:lvl1pPr>
            <a:lvl2pPr marL="914400" lvl="1" indent="-326390" algn="l" rtl="0">
              <a:lnSpc>
                <a:spcPct val="90000"/>
              </a:lnSpc>
              <a:spcBef>
                <a:spcPts val="300"/>
              </a:spcBef>
              <a:spcAft>
                <a:spcPts val="0"/>
              </a:spcAft>
              <a:buSzPts val="1540"/>
              <a:buChar char="•"/>
              <a:defRPr sz="1600">
                <a:latin typeface="Calibri"/>
                <a:ea typeface="Calibri"/>
                <a:cs typeface="Calibri"/>
                <a:sym typeface="Calibri"/>
              </a:defRPr>
            </a:lvl2pPr>
            <a:lvl3pPr marL="1371600" lvl="2" indent="-342900" algn="l" rtl="0">
              <a:lnSpc>
                <a:spcPct val="90000"/>
              </a:lnSpc>
              <a:spcBef>
                <a:spcPts val="300"/>
              </a:spcBef>
              <a:spcAft>
                <a:spcPts val="0"/>
              </a:spcAft>
              <a:buSzPts val="1800"/>
              <a:buChar char="•"/>
              <a:defRPr sz="1600">
                <a:latin typeface="Calibri"/>
                <a:ea typeface="Calibri"/>
                <a:cs typeface="Calibri"/>
                <a:sym typeface="Calibri"/>
              </a:defRPr>
            </a:lvl3pPr>
            <a:lvl4pPr marL="1828800" lvl="3" indent="-323850" algn="l" rtl="0">
              <a:lnSpc>
                <a:spcPct val="90000"/>
              </a:lnSpc>
              <a:spcBef>
                <a:spcPts val="300"/>
              </a:spcBef>
              <a:spcAft>
                <a:spcPts val="0"/>
              </a:spcAft>
              <a:buSzPts val="1500"/>
              <a:buChar char="•"/>
              <a:defRPr sz="1600">
                <a:latin typeface="Calibri"/>
                <a:ea typeface="Calibri"/>
                <a:cs typeface="Calibri"/>
                <a:sym typeface="Calibri"/>
              </a:defRPr>
            </a:lvl4pPr>
            <a:lvl5pPr marL="2286000" lvl="4" indent="-342900" algn="l" rtl="0">
              <a:lnSpc>
                <a:spcPct val="90000"/>
              </a:lnSpc>
              <a:spcBef>
                <a:spcPts val="300"/>
              </a:spcBef>
              <a:spcAft>
                <a:spcPts val="0"/>
              </a:spcAft>
              <a:buSzPts val="1800"/>
              <a:buChar char="•"/>
              <a:defRPr sz="1600">
                <a:latin typeface="Calibri"/>
                <a:ea typeface="Calibri"/>
                <a:cs typeface="Calibri"/>
                <a:sym typeface="Calibri"/>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97" name="Google Shape;197;p38"/>
          <p:cNvSpPr txBox="1">
            <a:spLocks noGrp="1"/>
          </p:cNvSpPr>
          <p:nvPr>
            <p:ph type="body" idx="3"/>
          </p:nvPr>
        </p:nvSpPr>
        <p:spPr>
          <a:xfrm>
            <a:off x="481782" y="1065988"/>
            <a:ext cx="8370900" cy="2952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Font typeface="Calibri"/>
              <a:buNone/>
              <a:defRPr sz="2000">
                <a:latin typeface="Calibri"/>
                <a:ea typeface="Calibri"/>
                <a:cs typeface="Calibri"/>
                <a:sym typeface="Calibri"/>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98" name="Google Shape;198;p38"/>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199"/>
        <p:cNvGrpSpPr/>
        <p:nvPr/>
      </p:nvGrpSpPr>
      <p:grpSpPr>
        <a:xfrm>
          <a:off x="0" y="0"/>
          <a:ext cx="0" cy="0"/>
          <a:chOff x="0" y="0"/>
          <a:chExt cx="0" cy="0"/>
        </a:xfrm>
      </p:grpSpPr>
      <p:sp>
        <p:nvSpPr>
          <p:cNvPr id="200" name="Google Shape;200;p39"/>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rtl="0">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rtl="0">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rtl="0">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01" name="Google Shape;201;p39"/>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rtl="0">
              <a:lnSpc>
                <a:spcPct val="102702"/>
              </a:lnSpc>
              <a:spcBef>
                <a:spcPts val="0"/>
              </a:spcBef>
              <a:spcAft>
                <a:spcPts val="0"/>
              </a:spcAft>
              <a:buSzPts val="37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02" name="Google Shape;202;p39"/>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03" name="Google Shape;203;p39"/>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lvl="0"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1pPr>
            <a:lvl2pPr marL="0" lvl="1"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2pPr>
            <a:lvl3pPr marL="0" lvl="2"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3pPr>
            <a:lvl4pPr marL="0" lvl="3"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4pPr>
            <a:lvl5pPr marL="0" lvl="4"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5pPr>
            <a:lvl6pPr marL="0" lvl="5"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6pPr>
            <a:lvl7pPr marL="0" lvl="6"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7pPr>
            <a:lvl8pPr marL="0" lvl="7"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8pPr>
            <a:lvl9pPr marL="0" lvl="8"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204" name="Google Shape;204;p39"/>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Highlight_dia">
  <p:cSld name="Highlight_dia">
    <p:bg>
      <p:bgPr>
        <a:solidFill>
          <a:srgbClr val="FFEB00"/>
        </a:solidFill>
        <a:effectLst/>
      </p:bgPr>
    </p:bg>
    <p:spTree>
      <p:nvGrpSpPr>
        <p:cNvPr id="1" name="Shape 205"/>
        <p:cNvGrpSpPr/>
        <p:nvPr/>
      </p:nvGrpSpPr>
      <p:grpSpPr>
        <a:xfrm>
          <a:off x="0" y="0"/>
          <a:ext cx="0" cy="0"/>
          <a:chOff x="0" y="0"/>
          <a:chExt cx="0" cy="0"/>
        </a:xfrm>
      </p:grpSpPr>
      <p:sp>
        <p:nvSpPr>
          <p:cNvPr id="206" name="Google Shape;206;p40"/>
          <p:cNvSpPr txBox="1">
            <a:spLocks noGrp="1"/>
          </p:cNvSpPr>
          <p:nvPr>
            <p:ph type="body" idx="1"/>
          </p:nvPr>
        </p:nvSpPr>
        <p:spPr>
          <a:xfrm>
            <a:off x="1317524" y="2318025"/>
            <a:ext cx="6843300" cy="985500"/>
          </a:xfrm>
          <a:prstGeom prst="rect">
            <a:avLst/>
          </a:prstGeom>
          <a:solidFill>
            <a:srgbClr val="FFEB00"/>
          </a:solid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Font typeface="Calibri"/>
              <a:buNone/>
              <a:defRPr sz="3600" b="1">
                <a:solidFill>
                  <a:schemeClr val="dk1"/>
                </a:solidFill>
                <a:latin typeface="Calibri"/>
                <a:ea typeface="Calibri"/>
                <a:cs typeface="Calibri"/>
                <a:sym typeface="Calibri"/>
              </a:defRPr>
            </a:lvl1pPr>
            <a:lvl2pPr marL="914400" lvl="1" indent="-228600" algn="l" rtl="0">
              <a:lnSpc>
                <a:spcPct val="90000"/>
              </a:lnSpc>
              <a:spcBef>
                <a:spcPts val="300"/>
              </a:spcBef>
              <a:spcAft>
                <a:spcPts val="0"/>
              </a:spcAft>
              <a:buSzPts val="1540"/>
              <a:buFont typeface="Arial"/>
              <a:buNone/>
              <a:defRPr sz="2800" b="1">
                <a:solidFill>
                  <a:schemeClr val="dk1"/>
                </a:solidFill>
                <a:latin typeface="Arial"/>
                <a:ea typeface="Arial"/>
                <a:cs typeface="Arial"/>
                <a:sym typeface="Arial"/>
              </a:defRPr>
            </a:lvl2pPr>
            <a:lvl3pPr marL="1371600" lvl="2" indent="-228600" algn="l" rtl="0">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3pPr>
            <a:lvl4pPr marL="1828800" lvl="3" indent="-228600" algn="l" rtl="0">
              <a:lnSpc>
                <a:spcPct val="90000"/>
              </a:lnSpc>
              <a:spcBef>
                <a:spcPts val="300"/>
              </a:spcBef>
              <a:spcAft>
                <a:spcPts val="0"/>
              </a:spcAft>
              <a:buSzPts val="1500"/>
              <a:buFont typeface="Arial"/>
              <a:buNone/>
              <a:defRPr sz="2800" b="1">
                <a:solidFill>
                  <a:schemeClr val="dk1"/>
                </a:solidFill>
                <a:latin typeface="Arial"/>
                <a:ea typeface="Arial"/>
                <a:cs typeface="Arial"/>
                <a:sym typeface="Arial"/>
              </a:defRPr>
            </a:lvl4pPr>
            <a:lvl5pPr marL="2286000" lvl="4" indent="-228600" algn="l" rtl="0">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pic>
        <p:nvPicPr>
          <p:cNvPr id="207" name="Google Shape;207;p40"/>
          <p:cNvPicPr preferRelativeResize="0"/>
          <p:nvPr/>
        </p:nvPicPr>
        <p:blipFill rotWithShape="1">
          <a:blip r:embed="rId2">
            <a:alphaModFix/>
          </a:blip>
          <a:srcRect/>
          <a:stretch/>
        </p:blipFill>
        <p:spPr>
          <a:xfrm>
            <a:off x="8160768" y="4684039"/>
            <a:ext cx="931204" cy="24187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208"/>
        <p:cNvGrpSpPr/>
        <p:nvPr/>
      </p:nvGrpSpPr>
      <p:grpSpPr>
        <a:xfrm>
          <a:off x="0" y="0"/>
          <a:ext cx="0" cy="0"/>
          <a:chOff x="0" y="0"/>
          <a:chExt cx="0" cy="0"/>
        </a:xfrm>
      </p:grpSpPr>
      <p:sp>
        <p:nvSpPr>
          <p:cNvPr id="209" name="Google Shape;209;p41"/>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10" name="Google Shape;210;p41"/>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lvl="0"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1pPr>
            <a:lvl2pPr marL="0" lvl="1"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2pPr>
            <a:lvl3pPr marL="0" lvl="2"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3pPr>
            <a:lvl4pPr marL="0" lvl="3"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4pPr>
            <a:lvl5pPr marL="0" lvl="4"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5pPr>
            <a:lvl6pPr marL="0" lvl="5"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6pPr>
            <a:lvl7pPr marL="0" lvl="6"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7pPr>
            <a:lvl8pPr marL="0" lvl="7"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8pPr>
            <a:lvl9pPr marL="0" lvl="8"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211" name="Google Shape;211;p41"/>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212"/>
        <p:cNvGrpSpPr/>
        <p:nvPr/>
      </p:nvGrpSpPr>
      <p:grpSpPr>
        <a:xfrm>
          <a:off x="0" y="0"/>
          <a:ext cx="0" cy="0"/>
          <a:chOff x="0" y="0"/>
          <a:chExt cx="0" cy="0"/>
        </a:xfrm>
      </p:grpSpPr>
      <p:sp>
        <p:nvSpPr>
          <p:cNvPr id="213" name="Google Shape;213;p42"/>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14" name="Google Shape;214;p42"/>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215" name="Google Shape;215;p42"/>
          <p:cNvSpPr txBox="1">
            <a:spLocks noGrp="1"/>
          </p:cNvSpPr>
          <p:nvPr>
            <p:ph type="body" idx="1"/>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rtl="0">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rtl="0">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16" name="Google Shape;216;p42"/>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17" name="Google Shape;217;p42"/>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24"/>
        <p:cNvGrpSpPr/>
        <p:nvPr/>
      </p:nvGrpSpPr>
      <p:grpSpPr>
        <a:xfrm>
          <a:off x="0" y="0"/>
          <a:ext cx="0" cy="0"/>
          <a:chOff x="0" y="0"/>
          <a:chExt cx="0" cy="0"/>
        </a:xfrm>
      </p:grpSpPr>
      <p:pic>
        <p:nvPicPr>
          <p:cNvPr id="25" name="Google Shape;25;p5"/>
          <p:cNvPicPr preferRelativeResize="0"/>
          <p:nvPr/>
        </p:nvPicPr>
        <p:blipFill rotWithShape="1">
          <a:blip r:embed="rId2">
            <a:alphaModFix/>
          </a:blip>
          <a:srcRect l="763" t="1399" r="6439" b="3434"/>
          <a:stretch/>
        </p:blipFill>
        <p:spPr>
          <a:xfrm>
            <a:off x="323527" y="-1"/>
            <a:ext cx="8820473" cy="5143501"/>
          </a:xfrm>
          <a:prstGeom prst="rect">
            <a:avLst/>
          </a:prstGeom>
          <a:noFill/>
          <a:ln>
            <a:noFill/>
          </a:ln>
        </p:spPr>
      </p:pic>
      <p:sp>
        <p:nvSpPr>
          <p:cNvPr id="26" name="Google Shape;26;p5"/>
          <p:cNvSpPr txBox="1">
            <a:spLocks noGrp="1"/>
          </p:cNvSpPr>
          <p:nvPr>
            <p:ph type="subTitle" idx="1"/>
          </p:nvPr>
        </p:nvSpPr>
        <p:spPr>
          <a:xfrm>
            <a:off x="1813992" y="3705876"/>
            <a:ext cx="6858000" cy="1241822"/>
          </a:xfrm>
          <a:prstGeom prst="rect">
            <a:avLst/>
          </a:prstGeom>
          <a:noFill/>
          <a:ln>
            <a:noFill/>
          </a:ln>
        </p:spPr>
        <p:txBody>
          <a:bodyPr spcFirstLastPara="1" wrap="square" lIns="91425" tIns="91425" rIns="91425" bIns="91425" anchor="t" anchorCtr="0">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a:endParaRPr/>
          </a:p>
        </p:txBody>
      </p:sp>
      <p:sp>
        <p:nvSpPr>
          <p:cNvPr id="27" name="Google Shape;27;p5"/>
          <p:cNvSpPr txBox="1">
            <a:spLocks noGrp="1"/>
          </p:cNvSpPr>
          <p:nvPr>
            <p:ph type="title"/>
          </p:nvPr>
        </p:nvSpPr>
        <p:spPr>
          <a:xfrm>
            <a:off x="899594" y="1501902"/>
            <a:ext cx="7772401" cy="2095966"/>
          </a:xfrm>
          <a:prstGeom prst="rect">
            <a:avLst/>
          </a:prstGeom>
          <a:noFill/>
          <a:ln>
            <a:noFill/>
          </a:ln>
        </p:spPr>
        <p:txBody>
          <a:bodyPr spcFirstLastPara="1" wrap="square" lIns="91425" tIns="91425" rIns="91425" bIns="91425" anchor="b" anchorCtr="0">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218"/>
        <p:cNvGrpSpPr/>
        <p:nvPr/>
      </p:nvGrpSpPr>
      <p:grpSpPr>
        <a:xfrm>
          <a:off x="0" y="0"/>
          <a:ext cx="0" cy="0"/>
          <a:chOff x="0" y="0"/>
          <a:chExt cx="0" cy="0"/>
        </a:xfrm>
      </p:grpSpPr>
      <p:sp>
        <p:nvSpPr>
          <p:cNvPr id="219" name="Google Shape;219;p43"/>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pic>
        <p:nvPicPr>
          <p:cNvPr id="220" name="Google Shape;220;p43"/>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21" name="Google Shape;221;p43"/>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22" name="Google Shape;222;p4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el en object">
  <p:cSld name="Titel en object">
    <p:spTree>
      <p:nvGrpSpPr>
        <p:cNvPr id="1" name="Shape 223"/>
        <p:cNvGrpSpPr/>
        <p:nvPr/>
      </p:nvGrpSpPr>
      <p:grpSpPr>
        <a:xfrm>
          <a:off x="0" y="0"/>
          <a:ext cx="0" cy="0"/>
          <a:chOff x="0" y="0"/>
          <a:chExt cx="0" cy="0"/>
        </a:xfrm>
      </p:grpSpPr>
      <p:sp>
        <p:nvSpPr>
          <p:cNvPr id="224" name="Google Shape;224;p44"/>
          <p:cNvSpPr txBox="1">
            <a:spLocks noGrp="1"/>
          </p:cNvSpPr>
          <p:nvPr>
            <p:ph type="title"/>
          </p:nvPr>
        </p:nvSpPr>
        <p:spPr>
          <a:xfrm>
            <a:off x="457200" y="69058"/>
            <a:ext cx="8229600" cy="1131000"/>
          </a:xfrm>
          <a:prstGeom prst="rect">
            <a:avLst/>
          </a:prstGeom>
          <a:noFill/>
          <a:ln>
            <a:noFill/>
          </a:ln>
        </p:spPr>
        <p:txBody>
          <a:bodyPr spcFirstLastPara="1" wrap="square" lIns="91425" tIns="91425" rIns="91425" bIns="91425" anchor="ctr" anchorCtr="0">
            <a:normAutofit/>
          </a:bodyPr>
          <a:lstStyle>
            <a:lvl1pPr marR="0" lvl="0" algn="l" rtl="0">
              <a:lnSpc>
                <a:spcPct val="90000"/>
              </a:lnSpc>
              <a:spcBef>
                <a:spcPts val="0"/>
              </a:spcBef>
              <a:spcAft>
                <a:spcPts val="0"/>
              </a:spcAft>
              <a:buClr>
                <a:schemeClr val="dk1"/>
              </a:buClr>
              <a:buSzPts val="1400"/>
              <a:buFont typeface="Arial"/>
              <a:buNone/>
              <a:defRPr sz="3300" b="1" i="0" u="none" strike="noStrike" cap="none">
                <a:latin typeface="Arial"/>
                <a:ea typeface="Arial"/>
                <a:cs typeface="Arial"/>
                <a:sym typeface="Arial"/>
              </a:defRPr>
            </a:lvl1pPr>
            <a:lvl2pPr marR="0" lvl="1"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2pPr>
            <a:lvl3pPr marR="0" lvl="2"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3pPr>
            <a:lvl4pPr marR="0" lvl="3"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4pPr>
            <a:lvl5pPr marR="0" lvl="4"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5pPr>
            <a:lvl6pPr marR="0" lvl="5"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6pPr>
            <a:lvl7pPr marR="0" lvl="6"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7pPr>
            <a:lvl8pPr marR="0" lvl="7"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8pPr>
            <a:lvl9pPr marR="0" lvl="8"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9pPr>
          </a:lstStyle>
          <a:p>
            <a:endParaRPr/>
          </a:p>
        </p:txBody>
      </p:sp>
      <p:sp>
        <p:nvSpPr>
          <p:cNvPr id="225" name="Google Shape;225;p44"/>
          <p:cNvSpPr txBox="1">
            <a:spLocks noGrp="1"/>
          </p:cNvSpPr>
          <p:nvPr>
            <p:ph type="body" idx="1"/>
          </p:nvPr>
        </p:nvSpPr>
        <p:spPr>
          <a:xfrm>
            <a:off x="457200" y="1200150"/>
            <a:ext cx="8229600" cy="3943500"/>
          </a:xfrm>
          <a:prstGeom prst="rect">
            <a:avLst/>
          </a:prstGeom>
          <a:noFill/>
          <a:ln>
            <a:noFill/>
          </a:ln>
        </p:spPr>
        <p:txBody>
          <a:bodyPr spcFirstLastPara="1" wrap="square" lIns="91425" tIns="91425" rIns="91425" bIns="91425" anchor="t" anchorCtr="0">
            <a:normAutofit/>
          </a:bodyPr>
          <a:lstStyle>
            <a:lvl1pPr marL="457200" marR="0" lvl="0" indent="-431800" algn="l" rtl="0">
              <a:lnSpc>
                <a:spcPct val="100000"/>
              </a:lnSpc>
              <a:spcBef>
                <a:spcPts val="525"/>
              </a:spcBef>
              <a:spcAft>
                <a:spcPts val="0"/>
              </a:spcAft>
              <a:buSzPts val="3200"/>
              <a:buFont typeface="Arial"/>
              <a:buChar char="•"/>
              <a:defRPr sz="2400" b="0" i="0" u="none" strike="noStrike" cap="none">
                <a:latin typeface="Arial"/>
                <a:ea typeface="Arial"/>
                <a:cs typeface="Arial"/>
                <a:sym typeface="Arial"/>
              </a:defRPr>
            </a:lvl1pPr>
            <a:lvl2pPr marL="914400" marR="0" lvl="1" indent="-431800" algn="l" rtl="0">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2pPr>
            <a:lvl3pPr marL="1371600" marR="0" lvl="2" indent="-431800" algn="l" rtl="0">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3pPr>
            <a:lvl4pPr marL="1828800" marR="0" lvl="3" indent="-431800" algn="l" rtl="0">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4pPr>
            <a:lvl5pPr marL="2286000" marR="0" lvl="4" indent="-431800" algn="l" rtl="0">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5pPr>
            <a:lvl6pPr marL="2743200" marR="0" lvl="5" indent="-431800" algn="l" rtl="0">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6pPr>
            <a:lvl7pPr marL="3200400" marR="0" lvl="6" indent="-431800" algn="l" rtl="0">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7pPr>
            <a:lvl8pPr marL="3657600" marR="0" lvl="7" indent="-431800" algn="l" rtl="0">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8pPr>
            <a:lvl9pPr marL="4114800" marR="0" lvl="8" indent="-431800" algn="l" rtl="0">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9pPr>
          </a:lstStyle>
          <a:p>
            <a:endParaRPr/>
          </a:p>
        </p:txBody>
      </p:sp>
      <p:sp>
        <p:nvSpPr>
          <p:cNvPr id="226" name="Google Shape;226;p44"/>
          <p:cNvSpPr txBox="1">
            <a:spLocks noGrp="1"/>
          </p:cNvSpPr>
          <p:nvPr>
            <p:ph type="sldNum" idx="12"/>
          </p:nvPr>
        </p:nvSpPr>
        <p:spPr>
          <a:xfrm>
            <a:off x="6553200" y="4767263"/>
            <a:ext cx="2133600" cy="278100"/>
          </a:xfrm>
          <a:prstGeom prst="rect">
            <a:avLst/>
          </a:prstGeom>
          <a:noFill/>
          <a:ln>
            <a:noFill/>
          </a:ln>
        </p:spPr>
        <p:txBody>
          <a:bodyPr spcFirstLastPara="1" wrap="square" lIns="45700" tIns="45700" rIns="45700" bIns="45700" anchor="t" anchorCtr="0">
            <a:noAutofit/>
          </a:bodyPr>
          <a:lstStyle>
            <a:lvl1pPr marL="0" marR="0" lvl="0"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1pPr>
            <a:lvl2pPr marL="0" marR="0" lvl="1"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2pPr>
            <a:lvl3pPr marL="0" marR="0" lvl="2"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3pPr>
            <a:lvl4pPr marL="0" marR="0" lvl="3"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4pPr>
            <a:lvl5pPr marL="0" marR="0" lvl="4"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5pPr>
            <a:lvl6pPr marL="0" marR="0" lvl="5"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6pPr>
            <a:lvl7pPr marL="0" marR="0" lvl="6"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7pPr>
            <a:lvl8pPr marL="0" marR="0" lvl="7"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8pPr>
            <a:lvl9pPr marL="0" marR="0" lvl="8"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el en Inhoud">
  <p:cSld name="1_Titel en Inhoud">
    <p:spTree>
      <p:nvGrpSpPr>
        <p:cNvPr id="1" name="Shape 227"/>
        <p:cNvGrpSpPr/>
        <p:nvPr/>
      </p:nvGrpSpPr>
      <p:grpSpPr>
        <a:xfrm>
          <a:off x="0" y="0"/>
          <a:ext cx="0" cy="0"/>
          <a:chOff x="0" y="0"/>
          <a:chExt cx="0" cy="0"/>
        </a:xfrm>
      </p:grpSpPr>
      <p:sp>
        <p:nvSpPr>
          <p:cNvPr id="228" name="Google Shape;228;p45"/>
          <p:cNvSpPr txBox="1">
            <a:spLocks noGrp="1"/>
          </p:cNvSpPr>
          <p:nvPr>
            <p:ph type="body" idx="1"/>
          </p:nvPr>
        </p:nvSpPr>
        <p:spPr>
          <a:xfrm>
            <a:off x="628651" y="1111661"/>
            <a:ext cx="7886700" cy="3744300"/>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100000"/>
              </a:lnSpc>
              <a:spcBef>
                <a:spcPts val="525"/>
              </a:spcBef>
              <a:spcAft>
                <a:spcPts val="0"/>
              </a:spcAft>
              <a:buClr>
                <a:schemeClr val="dk1"/>
              </a:buClr>
              <a:buSzPts val="2400"/>
              <a:buFont typeface="Arial"/>
              <a:buChar char="&gt;"/>
              <a:defRPr>
                <a:latin typeface="Arial"/>
                <a:ea typeface="Arial"/>
                <a:cs typeface="Arial"/>
                <a:sym typeface="Arial"/>
              </a:defRPr>
            </a:lvl1pPr>
            <a:lvl2pPr marL="914400" marR="0" lvl="1" indent="-381000" algn="l" rtl="0">
              <a:lnSpc>
                <a:spcPct val="100000"/>
              </a:lnSpc>
              <a:spcBef>
                <a:spcPts val="525"/>
              </a:spcBef>
              <a:spcAft>
                <a:spcPts val="0"/>
              </a:spcAft>
              <a:buClr>
                <a:schemeClr val="dk1"/>
              </a:buClr>
              <a:buSzPts val="2400"/>
              <a:buFont typeface="Noto Sans Symbols"/>
              <a:buChar char="▪"/>
              <a:defRPr>
                <a:latin typeface="Arial"/>
                <a:ea typeface="Arial"/>
                <a:cs typeface="Arial"/>
                <a:sym typeface="Arial"/>
              </a:defRPr>
            </a:lvl2pPr>
            <a:lvl3pPr marL="1371600" marR="0" lvl="2"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42900" algn="l" rtl="0">
              <a:lnSpc>
                <a:spcPct val="100000"/>
              </a:lnSpc>
              <a:spcBef>
                <a:spcPts val="525"/>
              </a:spcBef>
              <a:spcAft>
                <a:spcPts val="0"/>
              </a:spcAft>
              <a:buClr>
                <a:schemeClr val="dk1"/>
              </a:buClr>
              <a:buSzPts val="1800"/>
              <a:buFont typeface="Noto Sans Symbols"/>
              <a:buChar char="▪"/>
              <a:defRPr>
                <a:latin typeface="Arial"/>
                <a:ea typeface="Arial"/>
                <a:cs typeface="Arial"/>
                <a:sym typeface="Arial"/>
              </a:defRPr>
            </a:lvl4pPr>
            <a:lvl5pPr marL="2286000" marR="0" lvl="4" indent="-342900" algn="l" rtl="0">
              <a:lnSpc>
                <a:spcPct val="100000"/>
              </a:lnSpc>
              <a:spcBef>
                <a:spcPts val="525"/>
              </a:spcBef>
              <a:spcAft>
                <a:spcPts val="0"/>
              </a:spcAft>
              <a:buClr>
                <a:schemeClr val="dk1"/>
              </a:buClr>
              <a:buSzPts val="1800"/>
              <a:buFont typeface="Arial"/>
              <a:buChar char="&gt;"/>
              <a:defRPr>
                <a:latin typeface="Arial"/>
                <a:ea typeface="Arial"/>
                <a:cs typeface="Arial"/>
                <a:sym typeface="Aria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29" name="Google Shape;229;p45"/>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30" name="Google Shape;230;p45"/>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25" b="0">
                <a:solidFill>
                  <a:schemeClr val="dk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231"/>
        <p:cNvGrpSpPr/>
        <p:nvPr/>
      </p:nvGrpSpPr>
      <p:grpSpPr>
        <a:xfrm>
          <a:off x="0" y="0"/>
          <a:ext cx="0" cy="0"/>
          <a:chOff x="0" y="0"/>
          <a:chExt cx="0" cy="0"/>
        </a:xfrm>
      </p:grpSpPr>
      <p:sp>
        <p:nvSpPr>
          <p:cNvPr id="232" name="Google Shape;232;p4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233" name="Google Shape;233;p46"/>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rtl="0">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rtl="0">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rtl="0">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rtl="0">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234" name="Google Shape;234;p4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35" name="Google Shape;235;p46"/>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rtl="0">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rtl="0">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rtl="0">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rtl="0">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36" name="Google Shape;236;p46"/>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37" name="Google Shape;237;p4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238"/>
        <p:cNvGrpSpPr/>
        <p:nvPr/>
      </p:nvGrpSpPr>
      <p:grpSpPr>
        <a:xfrm>
          <a:off x="0" y="0"/>
          <a:ext cx="0" cy="0"/>
          <a:chOff x="0" y="0"/>
          <a:chExt cx="0" cy="0"/>
        </a:xfrm>
      </p:grpSpPr>
      <p:sp>
        <p:nvSpPr>
          <p:cNvPr id="239" name="Google Shape;239;p47"/>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95000"/>
              </a:lnSpc>
              <a:spcBef>
                <a:spcPts val="0"/>
              </a:spcBef>
              <a:spcAft>
                <a:spcPts val="0"/>
              </a:spcAft>
              <a:buClr>
                <a:schemeClr val="dk1"/>
              </a:buClr>
              <a:buSzPts val="4000"/>
              <a:buNone/>
              <a:defRPr sz="40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240" name="Google Shape;240;p47"/>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nl-BE"/>
              <a:t>‹#›</a:t>
            </a:fld>
            <a:endParaRPr/>
          </a:p>
        </p:txBody>
      </p:sp>
      <p:pic>
        <p:nvPicPr>
          <p:cNvPr id="241" name="Google Shape;241;p47"/>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242" name="Google Shape;242;p47"/>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rtl="0">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rtl="0">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43" name="Google Shape;243;p47"/>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244" name="Google Shape;244;p4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245"/>
        <p:cNvGrpSpPr/>
        <p:nvPr/>
      </p:nvGrpSpPr>
      <p:grpSpPr>
        <a:xfrm>
          <a:off x="0" y="0"/>
          <a:ext cx="0" cy="0"/>
          <a:chOff x="0" y="0"/>
          <a:chExt cx="0" cy="0"/>
        </a:xfrm>
      </p:grpSpPr>
      <p:pic>
        <p:nvPicPr>
          <p:cNvPr id="246" name="Google Shape;246;p48"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247" name="Google Shape;247;p48"/>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5400"/>
              <a:buNone/>
              <a:defRPr sz="54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248" name="Google Shape;248;p48"/>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rtl="0">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rtl="0">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rtl="0">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rtl="0">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rtl="0">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rtl="0">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rtl="0">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rtl="0">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rtl="0">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249" name="Google Shape;249;p48"/>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250"/>
        <p:cNvGrpSpPr/>
        <p:nvPr/>
      </p:nvGrpSpPr>
      <p:grpSpPr>
        <a:xfrm>
          <a:off x="0" y="0"/>
          <a:ext cx="0" cy="0"/>
          <a:chOff x="0" y="0"/>
          <a:chExt cx="0" cy="0"/>
        </a:xfrm>
      </p:grpSpPr>
      <p:pic>
        <p:nvPicPr>
          <p:cNvPr id="251" name="Google Shape;251;p49"/>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252" name="Google Shape;252;p4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53" name="Google Shape;253;p4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254" name="Google Shape;254;p49"/>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rtl="0">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rtl="0">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rtl="0">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rtl="0">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55" name="Google Shape;255;p49"/>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256" name="Google Shape;256;p4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257"/>
        <p:cNvGrpSpPr/>
        <p:nvPr/>
      </p:nvGrpSpPr>
      <p:grpSpPr>
        <a:xfrm>
          <a:off x="0" y="0"/>
          <a:ext cx="0" cy="0"/>
          <a:chOff x="0" y="0"/>
          <a:chExt cx="0" cy="0"/>
        </a:xfrm>
      </p:grpSpPr>
      <p:sp>
        <p:nvSpPr>
          <p:cNvPr id="258" name="Google Shape;258;p50"/>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59" name="Google Shape;259;p50"/>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rtl="0">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rtl="0">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rtl="0">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rtl="0">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rtl="0">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60" name="Google Shape;260;p50"/>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rtl="0">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rtl="0">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rtl="0">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rtl="0">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rtl="0">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61" name="Google Shape;261;p50"/>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rtl="0">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rtl="0">
              <a:lnSpc>
                <a:spcPct val="90000"/>
              </a:lnSpc>
              <a:spcBef>
                <a:spcPts val="300"/>
              </a:spcBef>
              <a:spcAft>
                <a:spcPts val="0"/>
              </a:spcAft>
              <a:buClr>
                <a:srgbClr val="9B9B9B"/>
              </a:buClr>
              <a:buSzPts val="1350"/>
              <a:buChar char="•"/>
              <a:defRPr/>
            </a:lvl2pPr>
            <a:lvl3pPr marL="1371600" lvl="2" indent="-325755" algn="l" rtl="0">
              <a:lnSpc>
                <a:spcPct val="90000"/>
              </a:lnSpc>
              <a:spcBef>
                <a:spcPts val="300"/>
              </a:spcBef>
              <a:spcAft>
                <a:spcPts val="0"/>
              </a:spcAft>
              <a:buClr>
                <a:schemeClr val="dk1"/>
              </a:buClr>
              <a:buSzPts val="1530"/>
              <a:buChar char="•"/>
              <a:defRPr/>
            </a:lvl3pPr>
            <a:lvl4pPr marL="1828800" lvl="3" indent="-314325" algn="l" rtl="0">
              <a:lnSpc>
                <a:spcPct val="90000"/>
              </a:lnSpc>
              <a:spcBef>
                <a:spcPts val="300"/>
              </a:spcBef>
              <a:spcAft>
                <a:spcPts val="0"/>
              </a:spcAft>
              <a:buClr>
                <a:schemeClr val="dk1"/>
              </a:buClr>
              <a:buSzPts val="1350"/>
              <a:buChar char="•"/>
              <a:defRPr/>
            </a:lvl4pPr>
            <a:lvl5pPr marL="2286000" lvl="4" indent="-331470" algn="l" rtl="0">
              <a:lnSpc>
                <a:spcPct val="90000"/>
              </a:lnSpc>
              <a:spcBef>
                <a:spcPts val="300"/>
              </a:spcBef>
              <a:spcAft>
                <a:spcPts val="0"/>
              </a:spcAft>
              <a:buClr>
                <a:schemeClr val="dk1"/>
              </a:buClr>
              <a:buSzPts val="162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262" name="Google Shape;262;p50"/>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263" name="Google Shape;263;p50"/>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270"/>
        <p:cNvGrpSpPr/>
        <p:nvPr/>
      </p:nvGrpSpPr>
      <p:grpSpPr>
        <a:xfrm>
          <a:off x="0" y="0"/>
          <a:ext cx="0" cy="0"/>
          <a:chOff x="0" y="0"/>
          <a:chExt cx="0" cy="0"/>
        </a:xfrm>
      </p:grpSpPr>
      <p:sp>
        <p:nvSpPr>
          <p:cNvPr id="271" name="Google Shape;271;p52"/>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pic>
        <p:nvPicPr>
          <p:cNvPr id="272" name="Google Shape;272;p52"/>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73" name="Google Shape;273;p52"/>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74" name="Google Shape;274;p52"/>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275"/>
        <p:cNvGrpSpPr/>
        <p:nvPr/>
      </p:nvGrpSpPr>
      <p:grpSpPr>
        <a:xfrm>
          <a:off x="0" y="0"/>
          <a:ext cx="0" cy="0"/>
          <a:chOff x="0" y="0"/>
          <a:chExt cx="0" cy="0"/>
        </a:xfrm>
      </p:grpSpPr>
      <p:sp>
        <p:nvSpPr>
          <p:cNvPr id="276" name="Google Shape;276;p5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0" name="Google Shape;30;p6"/>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31" name="Google Shape;31;p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2" name="Google Shape;32;p6"/>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3" name="Google Shape;33;p6"/>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4" name="Google Shape;34;p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277"/>
        <p:cNvGrpSpPr/>
        <p:nvPr/>
      </p:nvGrpSpPr>
      <p:grpSpPr>
        <a:xfrm>
          <a:off x="0" y="0"/>
          <a:ext cx="0" cy="0"/>
          <a:chOff x="0" y="0"/>
          <a:chExt cx="0" cy="0"/>
        </a:xfrm>
      </p:grpSpPr>
      <p:sp>
        <p:nvSpPr>
          <p:cNvPr id="278" name="Google Shape;278;p54"/>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79" name="Google Shape;279;p54"/>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280" name="Google Shape;280;p54"/>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rtl="0">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rtl="0">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81" name="Google Shape;281;p54"/>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82" name="Google Shape;282;p5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283"/>
        <p:cNvGrpSpPr/>
        <p:nvPr/>
      </p:nvGrpSpPr>
      <p:grpSpPr>
        <a:xfrm>
          <a:off x="0" y="0"/>
          <a:ext cx="0" cy="0"/>
          <a:chOff x="0" y="0"/>
          <a:chExt cx="0" cy="0"/>
        </a:xfrm>
      </p:grpSpPr>
      <p:pic>
        <p:nvPicPr>
          <p:cNvPr id="284" name="Google Shape;284;p55"/>
          <p:cNvPicPr preferRelativeResize="0"/>
          <p:nvPr/>
        </p:nvPicPr>
        <p:blipFill rotWithShape="1">
          <a:blip r:embed="rId2">
            <a:alphaModFix/>
          </a:blip>
          <a:srcRect l="760" t="1398" r="6440" b="3435"/>
          <a:stretch/>
        </p:blipFill>
        <p:spPr>
          <a:xfrm>
            <a:off x="323527" y="-1"/>
            <a:ext cx="8820474" cy="5143501"/>
          </a:xfrm>
          <a:prstGeom prst="rect">
            <a:avLst/>
          </a:prstGeom>
          <a:noFill/>
          <a:ln>
            <a:noFill/>
          </a:ln>
        </p:spPr>
      </p:pic>
      <p:sp>
        <p:nvSpPr>
          <p:cNvPr id="285" name="Google Shape;285;p55"/>
          <p:cNvSpPr txBox="1">
            <a:spLocks noGrp="1"/>
          </p:cNvSpPr>
          <p:nvPr>
            <p:ph type="subTitle" idx="1"/>
          </p:nvPr>
        </p:nvSpPr>
        <p:spPr>
          <a:xfrm>
            <a:off x="1813992" y="3705876"/>
            <a:ext cx="6858000" cy="12417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rtl="0">
              <a:lnSpc>
                <a:spcPct val="90000"/>
              </a:lnSpc>
              <a:spcBef>
                <a:spcPts val="300"/>
              </a:spcBef>
              <a:spcAft>
                <a:spcPts val="0"/>
              </a:spcAft>
              <a:buSzPts val="1540"/>
              <a:buNone/>
              <a:defRPr sz="1500"/>
            </a:lvl2pPr>
            <a:lvl3pPr lvl="2" algn="ctr" rtl="0">
              <a:lnSpc>
                <a:spcPct val="90000"/>
              </a:lnSpc>
              <a:spcBef>
                <a:spcPts val="300"/>
              </a:spcBef>
              <a:spcAft>
                <a:spcPts val="0"/>
              </a:spcAft>
              <a:buSzPts val="1800"/>
              <a:buNone/>
              <a:defRPr sz="1400"/>
            </a:lvl3pPr>
            <a:lvl4pPr lvl="3" algn="ctr" rtl="0">
              <a:lnSpc>
                <a:spcPct val="90000"/>
              </a:lnSpc>
              <a:spcBef>
                <a:spcPts val="300"/>
              </a:spcBef>
              <a:spcAft>
                <a:spcPts val="0"/>
              </a:spcAft>
              <a:buSzPts val="1500"/>
              <a:buNone/>
              <a:defRPr sz="1200"/>
            </a:lvl4pPr>
            <a:lvl5pPr lvl="4" algn="ctr" rtl="0">
              <a:lnSpc>
                <a:spcPct val="90000"/>
              </a:lnSpc>
              <a:spcBef>
                <a:spcPts val="300"/>
              </a:spcBef>
              <a:spcAft>
                <a:spcPts val="0"/>
              </a:spcAft>
              <a:buSzPts val="1800"/>
              <a:buNone/>
              <a:defRPr sz="1200"/>
            </a:lvl5pPr>
            <a:lvl6pPr lvl="5" algn="ctr" rtl="0">
              <a:lnSpc>
                <a:spcPct val="90000"/>
              </a:lnSpc>
              <a:spcBef>
                <a:spcPts val="500"/>
              </a:spcBef>
              <a:spcAft>
                <a:spcPts val="0"/>
              </a:spcAft>
              <a:buSzPts val="1800"/>
              <a:buNone/>
              <a:defRPr sz="1200"/>
            </a:lvl6pPr>
            <a:lvl7pPr lvl="6" algn="ctr" rtl="0">
              <a:lnSpc>
                <a:spcPct val="90000"/>
              </a:lnSpc>
              <a:spcBef>
                <a:spcPts val="500"/>
              </a:spcBef>
              <a:spcAft>
                <a:spcPts val="0"/>
              </a:spcAft>
              <a:buSzPts val="1800"/>
              <a:buNone/>
              <a:defRPr sz="1200"/>
            </a:lvl7pPr>
            <a:lvl8pPr lvl="7" algn="ctr" rtl="0">
              <a:lnSpc>
                <a:spcPct val="90000"/>
              </a:lnSpc>
              <a:spcBef>
                <a:spcPts val="500"/>
              </a:spcBef>
              <a:spcAft>
                <a:spcPts val="0"/>
              </a:spcAft>
              <a:buSzPts val="1800"/>
              <a:buNone/>
              <a:defRPr sz="1200"/>
            </a:lvl8pPr>
            <a:lvl9pPr lvl="8" algn="ctr" rtl="0">
              <a:lnSpc>
                <a:spcPct val="90000"/>
              </a:lnSpc>
              <a:spcBef>
                <a:spcPts val="500"/>
              </a:spcBef>
              <a:spcAft>
                <a:spcPts val="0"/>
              </a:spcAft>
              <a:buSzPts val="1800"/>
              <a:buNone/>
              <a:defRPr sz="1200"/>
            </a:lvl9pPr>
          </a:lstStyle>
          <a:p>
            <a:endParaRPr/>
          </a:p>
        </p:txBody>
      </p:sp>
      <p:sp>
        <p:nvSpPr>
          <p:cNvPr id="286" name="Google Shape;286;p55"/>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lvl1pPr lvl="0" algn="r" rtl="0">
              <a:lnSpc>
                <a:spcPct val="102702"/>
              </a:lnSpc>
              <a:spcBef>
                <a:spcPts val="0"/>
              </a:spcBef>
              <a:spcAft>
                <a:spcPts val="0"/>
              </a:spcAft>
              <a:buSzPts val="3700"/>
              <a:buNone/>
              <a:defRPr sz="2700">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Intro orange">
  <p:cSld name="Intro orange">
    <p:bg>
      <p:bgPr>
        <a:solidFill>
          <a:schemeClr val="dk1"/>
        </a:solidFill>
        <a:effectLst/>
      </p:bgPr>
    </p:bg>
    <p:spTree>
      <p:nvGrpSpPr>
        <p:cNvPr id="1" name="Shape 287"/>
        <p:cNvGrpSpPr/>
        <p:nvPr/>
      </p:nvGrpSpPr>
      <p:grpSpPr>
        <a:xfrm>
          <a:off x="0" y="0"/>
          <a:ext cx="0" cy="0"/>
          <a:chOff x="0" y="0"/>
          <a:chExt cx="0" cy="0"/>
        </a:xfrm>
      </p:grpSpPr>
      <p:pic>
        <p:nvPicPr>
          <p:cNvPr id="288" name="Google Shape;288;p56"/>
          <p:cNvPicPr preferRelativeResize="0"/>
          <p:nvPr/>
        </p:nvPicPr>
        <p:blipFill rotWithShape="1">
          <a:blip r:embed="rId2">
            <a:alphaModFix/>
          </a:blip>
          <a:srcRect/>
          <a:stretch/>
        </p:blipFill>
        <p:spPr>
          <a:xfrm>
            <a:off x="747532" y="4099560"/>
            <a:ext cx="1791953" cy="701200"/>
          </a:xfrm>
          <a:prstGeom prst="rect">
            <a:avLst/>
          </a:prstGeom>
          <a:noFill/>
          <a:ln>
            <a:noFill/>
          </a:ln>
        </p:spPr>
      </p:pic>
      <p:sp>
        <p:nvSpPr>
          <p:cNvPr id="289" name="Google Shape;289;p56"/>
          <p:cNvSpPr txBox="1">
            <a:spLocks noGrp="1"/>
          </p:cNvSpPr>
          <p:nvPr>
            <p:ph type="body" idx="1"/>
          </p:nvPr>
        </p:nvSpPr>
        <p:spPr>
          <a:xfrm>
            <a:off x="984005" y="2779909"/>
            <a:ext cx="2271600" cy="8826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sz="1500" b="0" i="1">
                <a:solidFill>
                  <a:schemeClr val="lt1"/>
                </a:solidFill>
                <a:latin typeface="Proxima Nova"/>
                <a:ea typeface="Proxima Nova"/>
                <a:cs typeface="Proxima Nova"/>
                <a:sym typeface="Proxima Nova"/>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90" name="Google Shape;290;p56"/>
          <p:cNvSpPr txBox="1">
            <a:spLocks noGrp="1"/>
          </p:cNvSpPr>
          <p:nvPr>
            <p:ph type="body" idx="2"/>
          </p:nvPr>
        </p:nvSpPr>
        <p:spPr>
          <a:xfrm>
            <a:off x="985390" y="2405109"/>
            <a:ext cx="3476100" cy="3825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sz="2100" b="0" i="1">
                <a:solidFill>
                  <a:schemeClr val="lt1"/>
                </a:solidFill>
                <a:latin typeface="Proxima Nova"/>
                <a:ea typeface="Proxima Nova"/>
                <a:cs typeface="Proxima Nova"/>
                <a:sym typeface="Proxima Nova"/>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91" name="Google Shape;291;p56"/>
          <p:cNvSpPr txBox="1">
            <a:spLocks noGrp="1"/>
          </p:cNvSpPr>
          <p:nvPr>
            <p:ph type="body" idx="3"/>
          </p:nvPr>
        </p:nvSpPr>
        <p:spPr>
          <a:xfrm>
            <a:off x="628651" y="106341"/>
            <a:ext cx="6412200" cy="2236500"/>
          </a:xfrm>
          <a:prstGeom prst="rect">
            <a:avLst/>
          </a:prstGeom>
          <a:noFill/>
          <a:ln>
            <a:noFill/>
          </a:ln>
        </p:spPr>
        <p:txBody>
          <a:bodyPr spcFirstLastPara="1" wrap="square" lIns="91425" tIns="91425" rIns="91425" bIns="36000" anchor="t" anchorCtr="0">
            <a:noAutofit/>
          </a:bodyPr>
          <a:lstStyle>
            <a:lvl1pPr marL="457200" lvl="0" indent="-228600" algn="l" rtl="0">
              <a:lnSpc>
                <a:spcPct val="200000"/>
              </a:lnSpc>
              <a:spcBef>
                <a:spcPts val="0"/>
              </a:spcBef>
              <a:spcAft>
                <a:spcPts val="0"/>
              </a:spcAft>
              <a:buSzPts val="1980"/>
              <a:buNone/>
              <a:defRPr sz="7050" b="1" i="0">
                <a:solidFill>
                  <a:schemeClr val="lt1"/>
                </a:solidFill>
                <a:latin typeface="Proxima Nova Extrabold"/>
                <a:ea typeface="Proxima Nova Extrabold"/>
                <a:cs typeface="Proxima Nova Extrabold"/>
                <a:sym typeface="Proxima Nova Extra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Quote orange">
  <p:cSld name="Quote orange">
    <p:spTree>
      <p:nvGrpSpPr>
        <p:cNvPr id="1" name="Shape 292"/>
        <p:cNvGrpSpPr/>
        <p:nvPr/>
      </p:nvGrpSpPr>
      <p:grpSpPr>
        <a:xfrm>
          <a:off x="0" y="0"/>
          <a:ext cx="0" cy="0"/>
          <a:chOff x="0" y="0"/>
          <a:chExt cx="0" cy="0"/>
        </a:xfrm>
      </p:grpSpPr>
      <p:pic>
        <p:nvPicPr>
          <p:cNvPr id="293" name="Google Shape;293;p57"/>
          <p:cNvPicPr preferRelativeResize="0"/>
          <p:nvPr/>
        </p:nvPicPr>
        <p:blipFill rotWithShape="1">
          <a:blip r:embed="rId2">
            <a:alphaModFix/>
          </a:blip>
          <a:srcRect/>
          <a:stretch/>
        </p:blipFill>
        <p:spPr>
          <a:xfrm>
            <a:off x="4355048" y="2882268"/>
            <a:ext cx="465924" cy="654811"/>
          </a:xfrm>
          <a:prstGeom prst="rect">
            <a:avLst/>
          </a:prstGeom>
          <a:noFill/>
          <a:ln>
            <a:noFill/>
          </a:ln>
        </p:spPr>
      </p:pic>
      <p:sp>
        <p:nvSpPr>
          <p:cNvPr id="294" name="Google Shape;294;p57"/>
          <p:cNvSpPr txBox="1">
            <a:spLocks noGrp="1"/>
          </p:cNvSpPr>
          <p:nvPr>
            <p:ph type="body" idx="1"/>
          </p:nvPr>
        </p:nvSpPr>
        <p:spPr>
          <a:xfrm>
            <a:off x="1090430" y="2076136"/>
            <a:ext cx="6995100" cy="882600"/>
          </a:xfrm>
          <a:prstGeom prst="rect">
            <a:avLst/>
          </a:prstGeom>
          <a:noFill/>
          <a:ln>
            <a:noFill/>
          </a:ln>
        </p:spPr>
        <p:txBody>
          <a:bodyPr spcFirstLastPara="1" wrap="square" lIns="91425" tIns="91425" rIns="91425" bIns="91425" anchor="t" anchorCtr="0">
            <a:noAutofit/>
          </a:bodyPr>
          <a:lstStyle>
            <a:lvl1pPr marL="457200" lvl="0" indent="-228600" algn="ctr" rtl="0">
              <a:lnSpc>
                <a:spcPct val="90000"/>
              </a:lnSpc>
              <a:spcBef>
                <a:spcPts val="300"/>
              </a:spcBef>
              <a:spcAft>
                <a:spcPts val="0"/>
              </a:spcAft>
              <a:buSzPts val="1980"/>
              <a:buNone/>
              <a:defRPr sz="2700" b="0" i="0">
                <a:solidFill>
                  <a:schemeClr val="lt1"/>
                </a:solidFill>
                <a:latin typeface="Proxima Nova Extrabold"/>
                <a:ea typeface="Proxima Nova Extrabold"/>
                <a:cs typeface="Proxima Nova Extrabold"/>
                <a:sym typeface="Proxima Nova Extra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lide text">
  <p:cSld name="Slide text">
    <p:spTree>
      <p:nvGrpSpPr>
        <p:cNvPr id="1" name="Shape 295"/>
        <p:cNvGrpSpPr/>
        <p:nvPr/>
      </p:nvGrpSpPr>
      <p:grpSpPr>
        <a:xfrm>
          <a:off x="0" y="0"/>
          <a:ext cx="0" cy="0"/>
          <a:chOff x="0" y="0"/>
          <a:chExt cx="0" cy="0"/>
        </a:xfrm>
      </p:grpSpPr>
      <p:pic>
        <p:nvPicPr>
          <p:cNvPr id="296" name="Google Shape;296;p58"/>
          <p:cNvPicPr preferRelativeResize="0"/>
          <p:nvPr/>
        </p:nvPicPr>
        <p:blipFill rotWithShape="1">
          <a:blip r:embed="rId2">
            <a:alphaModFix amt="3000"/>
          </a:blip>
          <a:srcRect/>
          <a:stretch/>
        </p:blipFill>
        <p:spPr>
          <a:xfrm>
            <a:off x="4396151" y="244719"/>
            <a:ext cx="4514850" cy="4514850"/>
          </a:xfrm>
          <a:prstGeom prst="rect">
            <a:avLst/>
          </a:prstGeom>
          <a:noFill/>
          <a:ln>
            <a:noFill/>
          </a:ln>
        </p:spPr>
      </p:pic>
      <p:sp>
        <p:nvSpPr>
          <p:cNvPr id="297" name="Google Shape;297;p58"/>
          <p:cNvSpPr txBox="1"/>
          <p:nvPr/>
        </p:nvSpPr>
        <p:spPr>
          <a:xfrm>
            <a:off x="1047750" y="41910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298" name="Google Shape;298;p58"/>
          <p:cNvSpPr txBox="1">
            <a:spLocks noGrp="1"/>
          </p:cNvSpPr>
          <p:nvPr>
            <p:ph type="body" idx="1"/>
          </p:nvPr>
        </p:nvSpPr>
        <p:spPr>
          <a:xfrm>
            <a:off x="628649" y="1501673"/>
            <a:ext cx="6546000" cy="2358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900"/>
              </a:spcBef>
              <a:spcAft>
                <a:spcPts val="0"/>
              </a:spcAft>
              <a:buClr>
                <a:schemeClr val="dk1"/>
              </a:buClr>
              <a:buSzPts val="1800"/>
              <a:buFont typeface="Arial"/>
              <a:buNone/>
              <a:defRPr sz="1800"/>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99" name="Google Shape;299;p58"/>
          <p:cNvSpPr txBox="1">
            <a:spLocks noGrp="1"/>
          </p:cNvSpPr>
          <p:nvPr>
            <p:ph type="body" idx="2"/>
          </p:nvPr>
        </p:nvSpPr>
        <p:spPr>
          <a:xfrm>
            <a:off x="628649" y="655225"/>
            <a:ext cx="4578900" cy="4677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00" name="Google Shape;300;p58"/>
          <p:cNvSpPr txBox="1"/>
          <p:nvPr/>
        </p:nvSpPr>
        <p:spPr>
          <a:xfrm>
            <a:off x="1537398" y="467249"/>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301" name="Google Shape;301;p58"/>
          <p:cNvSpPr txBox="1">
            <a:spLocks noGrp="1"/>
          </p:cNvSpPr>
          <p:nvPr>
            <p:ph type="body" idx="3"/>
          </p:nvPr>
        </p:nvSpPr>
        <p:spPr>
          <a:xfrm>
            <a:off x="628650" y="168595"/>
            <a:ext cx="4581900" cy="5667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pic>
        <p:nvPicPr>
          <p:cNvPr id="302" name="Google Shape;302;p58"/>
          <p:cNvPicPr preferRelativeResize="0"/>
          <p:nvPr/>
        </p:nvPicPr>
        <p:blipFill rotWithShape="1">
          <a:blip r:embed="rId3">
            <a:alphaModFix/>
          </a:blip>
          <a:srcRect/>
          <a:stretch/>
        </p:blipFill>
        <p:spPr>
          <a:xfrm>
            <a:off x="420933" y="242534"/>
            <a:ext cx="207714" cy="322169"/>
          </a:xfrm>
          <a:prstGeom prst="rect">
            <a:avLst/>
          </a:prstGeom>
          <a:noFill/>
          <a:ln>
            <a:noFill/>
          </a:ln>
        </p:spPr>
      </p:pic>
      <p:sp>
        <p:nvSpPr>
          <p:cNvPr id="303" name="Google Shape;303;p58"/>
          <p:cNvSpPr txBox="1"/>
          <p:nvPr/>
        </p:nvSpPr>
        <p:spPr>
          <a:xfrm>
            <a:off x="1350169" y="4854179"/>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304" name="Google Shape;304;p58"/>
          <p:cNvSpPr txBox="1"/>
          <p:nvPr/>
        </p:nvSpPr>
        <p:spPr>
          <a:xfrm>
            <a:off x="1350169" y="476845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lide text without background">
  <p:cSld name="Slide text without background">
    <p:spTree>
      <p:nvGrpSpPr>
        <p:cNvPr id="1" name="Shape 305"/>
        <p:cNvGrpSpPr/>
        <p:nvPr/>
      </p:nvGrpSpPr>
      <p:grpSpPr>
        <a:xfrm>
          <a:off x="0" y="0"/>
          <a:ext cx="0" cy="0"/>
          <a:chOff x="0" y="0"/>
          <a:chExt cx="0" cy="0"/>
        </a:xfrm>
      </p:grpSpPr>
      <p:sp>
        <p:nvSpPr>
          <p:cNvPr id="306" name="Google Shape;306;p59"/>
          <p:cNvSpPr txBox="1"/>
          <p:nvPr/>
        </p:nvSpPr>
        <p:spPr>
          <a:xfrm>
            <a:off x="1296237" y="-75363"/>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307" name="Google Shape;307;p59"/>
          <p:cNvSpPr txBox="1"/>
          <p:nvPr/>
        </p:nvSpPr>
        <p:spPr>
          <a:xfrm>
            <a:off x="2133600" y="20383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308" name="Google Shape;308;p59"/>
          <p:cNvSpPr txBox="1"/>
          <p:nvPr/>
        </p:nvSpPr>
        <p:spPr>
          <a:xfrm>
            <a:off x="1781175" y="48196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309" name="Google Shape;309;p59"/>
          <p:cNvSpPr txBox="1"/>
          <p:nvPr/>
        </p:nvSpPr>
        <p:spPr>
          <a:xfrm>
            <a:off x="1514789" y="41449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310" name="Google Shape;310;p59"/>
          <p:cNvSpPr txBox="1">
            <a:spLocks noGrp="1"/>
          </p:cNvSpPr>
          <p:nvPr>
            <p:ph type="body" idx="1"/>
          </p:nvPr>
        </p:nvSpPr>
        <p:spPr>
          <a:xfrm>
            <a:off x="628650" y="168595"/>
            <a:ext cx="4581900" cy="5667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11" name="Google Shape;311;p59"/>
          <p:cNvSpPr txBox="1">
            <a:spLocks noGrp="1"/>
          </p:cNvSpPr>
          <p:nvPr>
            <p:ph type="body" idx="2"/>
          </p:nvPr>
        </p:nvSpPr>
        <p:spPr>
          <a:xfrm>
            <a:off x="628649" y="655225"/>
            <a:ext cx="4578900" cy="4677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12" name="Google Shape;312;p59"/>
          <p:cNvSpPr txBox="1">
            <a:spLocks noGrp="1"/>
          </p:cNvSpPr>
          <p:nvPr>
            <p:ph type="body" idx="3"/>
          </p:nvPr>
        </p:nvSpPr>
        <p:spPr>
          <a:xfrm>
            <a:off x="628649" y="1501673"/>
            <a:ext cx="6546000" cy="2358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900"/>
              </a:spcBef>
              <a:spcAft>
                <a:spcPts val="0"/>
              </a:spcAft>
              <a:buClr>
                <a:schemeClr val="dk1"/>
              </a:buClr>
              <a:buSzPts val="1800"/>
              <a:buFont typeface="Arial"/>
              <a:buNone/>
              <a:defRPr sz="1800"/>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pic>
        <p:nvPicPr>
          <p:cNvPr id="313" name="Google Shape;313;p59"/>
          <p:cNvPicPr preferRelativeResize="0"/>
          <p:nvPr/>
        </p:nvPicPr>
        <p:blipFill rotWithShape="1">
          <a:blip r:embed="rId2">
            <a:alphaModFix/>
          </a:blip>
          <a:srcRect/>
          <a:stretch/>
        </p:blipFill>
        <p:spPr>
          <a:xfrm>
            <a:off x="420933" y="242534"/>
            <a:ext cx="207714" cy="322169"/>
          </a:xfrm>
          <a:prstGeom prst="rect">
            <a:avLst/>
          </a:prstGeom>
          <a:noFill/>
          <a:ln>
            <a:noFill/>
          </a:ln>
        </p:spPr>
      </p:pic>
      <p:sp>
        <p:nvSpPr>
          <p:cNvPr id="314" name="Google Shape;314;p59"/>
          <p:cNvSpPr txBox="1"/>
          <p:nvPr/>
        </p:nvSpPr>
        <p:spPr>
          <a:xfrm>
            <a:off x="480701" y="954992"/>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el en object" type="obj">
  <p:cSld name="OBJECT">
    <p:spTree>
      <p:nvGrpSpPr>
        <p:cNvPr id="1" name="Shape 315"/>
        <p:cNvGrpSpPr/>
        <p:nvPr/>
      </p:nvGrpSpPr>
      <p:grpSpPr>
        <a:xfrm>
          <a:off x="0" y="0"/>
          <a:ext cx="0" cy="0"/>
          <a:chOff x="0" y="0"/>
          <a:chExt cx="0" cy="0"/>
        </a:xfrm>
      </p:grpSpPr>
      <p:sp>
        <p:nvSpPr>
          <p:cNvPr id="316" name="Google Shape;316;p60"/>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lvl1pPr lvl="0" algn="l" rtl="0">
              <a:lnSpc>
                <a:spcPct val="102702"/>
              </a:lnSpc>
              <a:spcBef>
                <a:spcPts val="0"/>
              </a:spcBef>
              <a:spcAft>
                <a:spcPts val="0"/>
              </a:spcAft>
              <a:buClr>
                <a:schemeClr val="dk1"/>
              </a:buClr>
              <a:buSzPts val="4400"/>
              <a:buFont typeface="Calibri"/>
              <a:buNone/>
              <a:defRPr b="1"/>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17" name="Google Shape;317;p60"/>
          <p:cNvSpPr txBox="1">
            <a:spLocks noGrp="1"/>
          </p:cNvSpPr>
          <p:nvPr>
            <p:ph type="body" idx="1"/>
          </p:nvPr>
        </p:nvSpPr>
        <p:spPr>
          <a:xfrm>
            <a:off x="457200" y="1200151"/>
            <a:ext cx="8229600" cy="3110400"/>
          </a:xfrm>
          <a:prstGeom prst="rect">
            <a:avLst/>
          </a:prstGeom>
          <a:noFill/>
          <a:ln>
            <a:noFill/>
          </a:ln>
        </p:spPr>
        <p:txBody>
          <a:bodyPr spcFirstLastPara="1" wrap="square" lIns="91425" tIns="45700" rIns="91425" bIns="45700" anchor="t" anchorCtr="0">
            <a:noAutofit/>
          </a:bodyPr>
          <a:lstStyle>
            <a:lvl1pPr marL="457200" lvl="0" indent="-411480" algn="l" rtl="0">
              <a:lnSpc>
                <a:spcPct val="90000"/>
              </a:lnSpc>
              <a:spcBef>
                <a:spcPts val="640"/>
              </a:spcBef>
              <a:spcAft>
                <a:spcPts val="0"/>
              </a:spcAft>
              <a:buClr>
                <a:schemeClr val="dk1"/>
              </a:buClr>
              <a:buSzPts val="2880"/>
              <a:buFont typeface="Calibri"/>
              <a:buChar char="•"/>
              <a:defRPr/>
            </a:lvl1pPr>
            <a:lvl2pPr marL="914400" lvl="1" indent="-406400" algn="l" rtl="0">
              <a:lnSpc>
                <a:spcPct val="90000"/>
              </a:lnSpc>
              <a:spcBef>
                <a:spcPts val="560"/>
              </a:spcBef>
              <a:spcAft>
                <a:spcPts val="0"/>
              </a:spcAft>
              <a:buClr>
                <a:schemeClr val="dk1"/>
              </a:buClr>
              <a:buSzPts val="2800"/>
              <a:buFont typeface="Courier New"/>
              <a:buChar char="o"/>
              <a:defRPr/>
            </a:lvl2pPr>
            <a:lvl3pPr marL="1371600" lvl="2" indent="-381000" algn="l" rtl="0">
              <a:lnSpc>
                <a:spcPct val="90000"/>
              </a:lnSpc>
              <a:spcBef>
                <a:spcPts val="480"/>
              </a:spcBef>
              <a:spcAft>
                <a:spcPts val="0"/>
              </a:spcAft>
              <a:buClr>
                <a:schemeClr val="dk1"/>
              </a:buClr>
              <a:buSzPts val="2400"/>
              <a:buFont typeface="Arial"/>
              <a:buChar char="•"/>
              <a:defRPr/>
            </a:lvl3pPr>
            <a:lvl4pPr marL="1828800" lvl="3" indent="-342900" algn="l" rtl="0">
              <a:lnSpc>
                <a:spcPct val="90000"/>
              </a:lnSpc>
              <a:spcBef>
                <a:spcPts val="360"/>
              </a:spcBef>
              <a:spcAft>
                <a:spcPts val="0"/>
              </a:spcAft>
              <a:buClr>
                <a:schemeClr val="dk1"/>
              </a:buClr>
              <a:buSzPts val="1800"/>
              <a:buChar char="●"/>
              <a:defRPr/>
            </a:lvl4pPr>
            <a:lvl5pPr marL="2286000" lvl="4" indent="-342900" algn="l" rtl="0">
              <a:lnSpc>
                <a:spcPct val="90000"/>
              </a:lnSpc>
              <a:spcBef>
                <a:spcPts val="360"/>
              </a:spcBef>
              <a:spcAft>
                <a:spcPts val="0"/>
              </a:spcAft>
              <a:buClr>
                <a:schemeClr val="dk1"/>
              </a:buClr>
              <a:buSzPts val="1800"/>
              <a:buChar char="○"/>
              <a:defRPr/>
            </a:lvl5pPr>
            <a:lvl6pPr marL="2743200" lvl="5" indent="-342900" algn="l" rtl="0">
              <a:lnSpc>
                <a:spcPct val="90000"/>
              </a:lnSpc>
              <a:spcBef>
                <a:spcPts val="360"/>
              </a:spcBef>
              <a:spcAft>
                <a:spcPts val="0"/>
              </a:spcAft>
              <a:buClr>
                <a:schemeClr val="dk1"/>
              </a:buClr>
              <a:buSzPts val="1800"/>
              <a:buChar char="■"/>
              <a:defRPr/>
            </a:lvl6pPr>
            <a:lvl7pPr marL="3200400" lvl="6" indent="-342900" algn="l" rtl="0">
              <a:lnSpc>
                <a:spcPct val="90000"/>
              </a:lnSpc>
              <a:spcBef>
                <a:spcPts val="360"/>
              </a:spcBef>
              <a:spcAft>
                <a:spcPts val="0"/>
              </a:spcAft>
              <a:buClr>
                <a:schemeClr val="dk1"/>
              </a:buClr>
              <a:buSzPts val="1800"/>
              <a:buChar char="●"/>
              <a:defRPr/>
            </a:lvl7pPr>
            <a:lvl8pPr marL="3657600" lvl="7" indent="-342900" algn="l" rtl="0">
              <a:lnSpc>
                <a:spcPct val="90000"/>
              </a:lnSpc>
              <a:spcBef>
                <a:spcPts val="360"/>
              </a:spcBef>
              <a:spcAft>
                <a:spcPts val="0"/>
              </a:spcAft>
              <a:buClr>
                <a:schemeClr val="dk1"/>
              </a:buClr>
              <a:buSzPts val="1800"/>
              <a:buChar char="○"/>
              <a:defRPr/>
            </a:lvl8pPr>
            <a:lvl9pPr marL="4114800" lvl="8" indent="-342900" algn="l" rtl="0">
              <a:lnSpc>
                <a:spcPct val="90000"/>
              </a:lnSpc>
              <a:spcBef>
                <a:spcPts val="360"/>
              </a:spcBef>
              <a:spcAft>
                <a:spcPts val="0"/>
              </a:spcAft>
              <a:buClr>
                <a:schemeClr val="dk1"/>
              </a:buClr>
              <a:buSzPts val="1800"/>
              <a:buChar char="■"/>
              <a:defRPr/>
            </a:lvl9pPr>
          </a:lstStyle>
          <a:p>
            <a:endParaRPr/>
          </a:p>
        </p:txBody>
      </p:sp>
      <p:sp>
        <p:nvSpPr>
          <p:cNvPr id="318" name="Google Shape;318;p60"/>
          <p:cNvSpPr txBox="1">
            <a:spLocks noGrp="1"/>
          </p:cNvSpPr>
          <p:nvPr>
            <p:ph type="sldNum" idx="12"/>
          </p:nvPr>
        </p:nvSpPr>
        <p:spPr>
          <a:xfrm>
            <a:off x="6552947" y="4731990"/>
            <a:ext cx="2133600" cy="2739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1pPr>
            <a:lvl2pPr marL="0" lvl="1" indent="0" algn="r" rtl="0">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2pPr>
            <a:lvl3pPr marL="0" lvl="2" indent="0" algn="r" rtl="0">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3pPr>
            <a:lvl4pPr marL="0" lvl="3" indent="0" algn="r" rtl="0">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4pPr>
            <a:lvl5pPr marL="0" lvl="4" indent="0" algn="r" rtl="0">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5pPr>
            <a:lvl6pPr marL="0" lvl="5" indent="0" algn="r" rtl="0">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6pPr>
            <a:lvl7pPr marL="0" lvl="6" indent="0" algn="r" rtl="0">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7pPr>
            <a:lvl8pPr marL="0" lvl="7" indent="0" algn="r" rtl="0">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8pPr>
            <a:lvl9pPr marL="0" lvl="8" indent="0" algn="r" rtl="0">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1_Content Slide" type="tx">
  <p:cSld name="TITLE_AND_BODY">
    <p:spTree>
      <p:nvGrpSpPr>
        <p:cNvPr id="1" name="Shape 319"/>
        <p:cNvGrpSpPr/>
        <p:nvPr/>
      </p:nvGrpSpPr>
      <p:grpSpPr>
        <a:xfrm>
          <a:off x="0" y="0"/>
          <a:ext cx="0" cy="0"/>
          <a:chOff x="0" y="0"/>
          <a:chExt cx="0" cy="0"/>
        </a:xfrm>
      </p:grpSpPr>
      <p:pic>
        <p:nvPicPr>
          <p:cNvPr id="320" name="Google Shape;320;p61" descr="Billede 6"/>
          <p:cNvPicPr preferRelativeResize="0"/>
          <p:nvPr/>
        </p:nvPicPr>
        <p:blipFill rotWithShape="1">
          <a:blip r:embed="rId2">
            <a:alphaModFix/>
          </a:blip>
          <a:srcRect/>
          <a:stretch/>
        </p:blipFill>
        <p:spPr>
          <a:xfrm>
            <a:off x="-1" y="1"/>
            <a:ext cx="9080342" cy="5107692"/>
          </a:xfrm>
          <a:prstGeom prst="rect">
            <a:avLst/>
          </a:prstGeom>
          <a:noFill/>
          <a:ln>
            <a:noFill/>
          </a:ln>
        </p:spPr>
      </p:pic>
      <p:sp>
        <p:nvSpPr>
          <p:cNvPr id="321" name="Google Shape;321;p61"/>
          <p:cNvSpPr txBox="1">
            <a:spLocks noGrp="1"/>
          </p:cNvSpPr>
          <p:nvPr>
            <p:ph type="title"/>
          </p:nvPr>
        </p:nvSpPr>
        <p:spPr>
          <a:xfrm>
            <a:off x="1143000" y="182016"/>
            <a:ext cx="6858000" cy="738300"/>
          </a:xfrm>
          <a:prstGeom prst="rect">
            <a:avLst/>
          </a:prstGeom>
          <a:noFill/>
          <a:ln>
            <a:noFill/>
          </a:ln>
        </p:spPr>
        <p:txBody>
          <a:bodyPr spcFirstLastPara="1" wrap="square" lIns="91425" tIns="91425" rIns="91425" bIns="91425" anchor="b" anchorCtr="0">
            <a:noAutofit/>
          </a:bodyPr>
          <a:lstStyle>
            <a:lvl1pPr lvl="0" algn="l" rtl="0">
              <a:lnSpc>
                <a:spcPct val="102702"/>
              </a:lnSpc>
              <a:spcBef>
                <a:spcPts val="0"/>
              </a:spcBef>
              <a:spcAft>
                <a:spcPts val="0"/>
              </a:spcAft>
              <a:buSzPts val="3700"/>
              <a:buNone/>
              <a:defRPr sz="4050" b="1">
                <a:solidFill>
                  <a:srgbClr val="535353"/>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22" name="Google Shape;322;p61"/>
          <p:cNvSpPr txBox="1">
            <a:spLocks noGrp="1"/>
          </p:cNvSpPr>
          <p:nvPr>
            <p:ph type="body" idx="1"/>
          </p:nvPr>
        </p:nvSpPr>
        <p:spPr>
          <a:xfrm>
            <a:off x="1143000" y="1128532"/>
            <a:ext cx="3743400" cy="31920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500"/>
              <a:buFont typeface="Proxima Nova"/>
              <a:buNone/>
              <a:defRPr sz="1500">
                <a:solidFill>
                  <a:srgbClr val="535353"/>
                </a:solidFill>
              </a:defRPr>
            </a:lvl1pPr>
            <a:lvl2pPr marL="914400" lvl="1" indent="-228600" algn="l" rtl="0">
              <a:lnSpc>
                <a:spcPct val="90000"/>
              </a:lnSpc>
              <a:spcBef>
                <a:spcPts val="300"/>
              </a:spcBef>
              <a:spcAft>
                <a:spcPts val="0"/>
              </a:spcAft>
              <a:buSzPts val="1500"/>
              <a:buFont typeface="Proxima Nova"/>
              <a:buNone/>
              <a:defRPr sz="1500">
                <a:solidFill>
                  <a:srgbClr val="535353"/>
                </a:solidFill>
              </a:defRPr>
            </a:lvl2pPr>
            <a:lvl3pPr marL="1371600" lvl="2" indent="-228600" algn="l" rtl="0">
              <a:lnSpc>
                <a:spcPct val="90000"/>
              </a:lnSpc>
              <a:spcBef>
                <a:spcPts val="300"/>
              </a:spcBef>
              <a:spcAft>
                <a:spcPts val="0"/>
              </a:spcAft>
              <a:buSzPts val="1500"/>
              <a:buFont typeface="Proxima Nova"/>
              <a:buNone/>
              <a:defRPr sz="1500">
                <a:solidFill>
                  <a:srgbClr val="535353"/>
                </a:solidFill>
              </a:defRPr>
            </a:lvl3pPr>
            <a:lvl4pPr marL="1828800" lvl="3" indent="-228600" algn="l" rtl="0">
              <a:lnSpc>
                <a:spcPct val="90000"/>
              </a:lnSpc>
              <a:spcBef>
                <a:spcPts val="300"/>
              </a:spcBef>
              <a:spcAft>
                <a:spcPts val="0"/>
              </a:spcAft>
              <a:buSzPts val="1500"/>
              <a:buFont typeface="Proxima Nova"/>
              <a:buNone/>
              <a:defRPr sz="1500">
                <a:solidFill>
                  <a:srgbClr val="535353"/>
                </a:solidFill>
              </a:defRPr>
            </a:lvl4pPr>
            <a:lvl5pPr marL="2286000" lvl="4" indent="-228600" algn="l" rtl="0">
              <a:lnSpc>
                <a:spcPct val="90000"/>
              </a:lnSpc>
              <a:spcBef>
                <a:spcPts val="300"/>
              </a:spcBef>
              <a:spcAft>
                <a:spcPts val="0"/>
              </a:spcAft>
              <a:buSzPts val="1500"/>
              <a:buFont typeface="Proxima Nova"/>
              <a:buNone/>
              <a:defRPr sz="1500">
                <a:solidFill>
                  <a:srgbClr val="535353"/>
                </a:solidFill>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23" name="Google Shape;323;p61"/>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lide dots">
  <p:cSld name="Slide dots">
    <p:spTree>
      <p:nvGrpSpPr>
        <p:cNvPr id="1" name="Shape 324"/>
        <p:cNvGrpSpPr/>
        <p:nvPr/>
      </p:nvGrpSpPr>
      <p:grpSpPr>
        <a:xfrm>
          <a:off x="0" y="0"/>
          <a:ext cx="0" cy="0"/>
          <a:chOff x="0" y="0"/>
          <a:chExt cx="0" cy="0"/>
        </a:xfrm>
      </p:grpSpPr>
      <p:pic>
        <p:nvPicPr>
          <p:cNvPr id="325" name="Google Shape;325;p62"/>
          <p:cNvPicPr preferRelativeResize="0"/>
          <p:nvPr/>
        </p:nvPicPr>
        <p:blipFill rotWithShape="1">
          <a:blip r:embed="rId2">
            <a:alphaModFix amt="3000"/>
          </a:blip>
          <a:srcRect/>
          <a:stretch/>
        </p:blipFill>
        <p:spPr>
          <a:xfrm>
            <a:off x="4396154" y="244720"/>
            <a:ext cx="4514850" cy="4514850"/>
          </a:xfrm>
          <a:prstGeom prst="rect">
            <a:avLst/>
          </a:prstGeom>
          <a:noFill/>
          <a:ln>
            <a:noFill/>
          </a:ln>
        </p:spPr>
      </p:pic>
      <p:sp>
        <p:nvSpPr>
          <p:cNvPr id="326" name="Google Shape;326;p62"/>
          <p:cNvSpPr txBox="1"/>
          <p:nvPr/>
        </p:nvSpPr>
        <p:spPr>
          <a:xfrm>
            <a:off x="1296237" y="-75363"/>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327" name="Google Shape;327;p62"/>
          <p:cNvSpPr txBox="1"/>
          <p:nvPr/>
        </p:nvSpPr>
        <p:spPr>
          <a:xfrm>
            <a:off x="2133600" y="20383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328" name="Google Shape;328;p62"/>
          <p:cNvSpPr txBox="1"/>
          <p:nvPr/>
        </p:nvSpPr>
        <p:spPr>
          <a:xfrm>
            <a:off x="1781175" y="48196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329" name="Google Shape;329;p62"/>
          <p:cNvSpPr txBox="1"/>
          <p:nvPr/>
        </p:nvSpPr>
        <p:spPr>
          <a:xfrm>
            <a:off x="1514789" y="41449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330" name="Google Shape;330;p62"/>
          <p:cNvSpPr txBox="1">
            <a:spLocks noGrp="1"/>
          </p:cNvSpPr>
          <p:nvPr>
            <p:ph type="body" idx="1"/>
          </p:nvPr>
        </p:nvSpPr>
        <p:spPr>
          <a:xfrm>
            <a:off x="628650" y="168595"/>
            <a:ext cx="4581900" cy="5667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31" name="Google Shape;331;p62"/>
          <p:cNvSpPr txBox="1">
            <a:spLocks noGrp="1"/>
          </p:cNvSpPr>
          <p:nvPr>
            <p:ph type="body" idx="2"/>
          </p:nvPr>
        </p:nvSpPr>
        <p:spPr>
          <a:xfrm>
            <a:off x="628649" y="655225"/>
            <a:ext cx="4578900" cy="4677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32" name="Google Shape;332;p62"/>
          <p:cNvSpPr txBox="1">
            <a:spLocks noGrp="1"/>
          </p:cNvSpPr>
          <p:nvPr>
            <p:ph type="body" idx="3"/>
          </p:nvPr>
        </p:nvSpPr>
        <p:spPr>
          <a:xfrm>
            <a:off x="628649" y="1501673"/>
            <a:ext cx="6546000" cy="2358600"/>
          </a:xfrm>
          <a:prstGeom prst="rect">
            <a:avLst/>
          </a:prstGeom>
          <a:noFill/>
          <a:ln>
            <a:noFill/>
          </a:ln>
        </p:spPr>
        <p:txBody>
          <a:bodyPr spcFirstLastPara="1" wrap="square" lIns="91425" tIns="91425" rIns="91425" bIns="91425" anchor="t" anchorCtr="0">
            <a:noAutofit/>
          </a:bodyPr>
          <a:lstStyle>
            <a:lvl1pPr marL="457200" marR="0" lvl="0" indent="-320040" algn="l" rtl="0">
              <a:lnSpc>
                <a:spcPct val="100000"/>
              </a:lnSpc>
              <a:spcBef>
                <a:spcPts val="900"/>
              </a:spcBef>
              <a:spcAft>
                <a:spcPts val="0"/>
              </a:spcAft>
              <a:buClr>
                <a:schemeClr val="dk1"/>
              </a:buClr>
              <a:buSzPts val="1440"/>
              <a:buFont typeface="Arial"/>
              <a:buChar char="•"/>
              <a:defRPr sz="1800"/>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pic>
        <p:nvPicPr>
          <p:cNvPr id="333" name="Google Shape;333;p62"/>
          <p:cNvPicPr preferRelativeResize="0"/>
          <p:nvPr/>
        </p:nvPicPr>
        <p:blipFill rotWithShape="1">
          <a:blip r:embed="rId3">
            <a:alphaModFix/>
          </a:blip>
          <a:srcRect/>
          <a:stretch/>
        </p:blipFill>
        <p:spPr>
          <a:xfrm>
            <a:off x="420933" y="242534"/>
            <a:ext cx="207714" cy="322169"/>
          </a:xfrm>
          <a:prstGeom prst="rect">
            <a:avLst/>
          </a:prstGeom>
          <a:noFill/>
          <a:ln>
            <a:noFill/>
          </a:ln>
        </p:spPr>
      </p:pic>
      <p:sp>
        <p:nvSpPr>
          <p:cNvPr id="334" name="Google Shape;334;p62"/>
          <p:cNvSpPr txBox="1"/>
          <p:nvPr/>
        </p:nvSpPr>
        <p:spPr>
          <a:xfrm>
            <a:off x="480701" y="954992"/>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335" name="Google Shape;335;p62"/>
          <p:cNvSpPr txBox="1"/>
          <p:nvPr/>
        </p:nvSpPr>
        <p:spPr>
          <a:xfrm>
            <a:off x="1232453" y="480060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336"/>
        <p:cNvGrpSpPr/>
        <p:nvPr/>
      </p:nvGrpSpPr>
      <p:grpSpPr>
        <a:xfrm>
          <a:off x="0" y="0"/>
          <a:ext cx="0" cy="0"/>
          <a:chOff x="0" y="0"/>
          <a:chExt cx="0" cy="0"/>
        </a:xfrm>
      </p:grpSpPr>
      <p:sp>
        <p:nvSpPr>
          <p:cNvPr id="337" name="Google Shape;337;p63"/>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38" name="Google Shape;338;p63"/>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339" name="Google Shape;339;p63"/>
          <p:cNvSpPr txBox="1">
            <a:spLocks noGrp="1"/>
          </p:cNvSpPr>
          <p:nvPr>
            <p:ph type="body" idx="1"/>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rtl="0">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rtl="0">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40" name="Google Shape;340;p63"/>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41" name="Google Shape;341;p6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7" name="Google Shape;37;p7"/>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nl-BE"/>
              <a:t>‹#›</a:t>
            </a:fld>
            <a:endParaRPr/>
          </a:p>
        </p:txBody>
      </p:sp>
      <p:pic>
        <p:nvPicPr>
          <p:cNvPr id="38" name="Google Shape;38;p7"/>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39" name="Google Shape;39;p7"/>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40" name="Google Shape;40;p7"/>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41" name="Google Shape;41;p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342"/>
        <p:cNvGrpSpPr/>
        <p:nvPr/>
      </p:nvGrpSpPr>
      <p:grpSpPr>
        <a:xfrm>
          <a:off x="0" y="0"/>
          <a:ext cx="0" cy="0"/>
          <a:chOff x="0" y="0"/>
          <a:chExt cx="0" cy="0"/>
        </a:xfrm>
      </p:grpSpPr>
      <p:sp>
        <p:nvSpPr>
          <p:cNvPr id="343" name="Google Shape;343;p64"/>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44" name="Google Shape;344;p64"/>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noAutofit/>
          </a:bodyPr>
          <a:lstStyle>
            <a:lvl1pPr marL="0" lvl="0"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1pPr>
            <a:lvl2pPr marL="0" lvl="1"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2pPr>
            <a:lvl3pPr marL="0" lvl="2"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3pPr>
            <a:lvl4pPr marL="0" lvl="3"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4pPr>
            <a:lvl5pPr marL="0" lvl="4"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5pPr>
            <a:lvl6pPr marL="0" lvl="5"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6pPr>
            <a:lvl7pPr marL="0" lvl="6"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7pPr>
            <a:lvl8pPr marL="0" lvl="7"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8pPr>
            <a:lvl9pPr marL="0" lvl="8"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345" name="Google Shape;345;p64"/>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346"/>
        <p:cNvGrpSpPr/>
        <p:nvPr/>
      </p:nvGrpSpPr>
      <p:grpSpPr>
        <a:xfrm>
          <a:off x="0" y="0"/>
          <a:ext cx="0" cy="0"/>
          <a:chOff x="0" y="0"/>
          <a:chExt cx="0" cy="0"/>
        </a:xfrm>
      </p:grpSpPr>
      <p:sp>
        <p:nvSpPr>
          <p:cNvPr id="347" name="Google Shape;347;p65"/>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348" name="Google Shape;348;p65"/>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rtl="0">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rtl="0">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rtl="0">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rtl="0">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349" name="Google Shape;349;p65"/>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50" name="Google Shape;350;p65"/>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rtl="0">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rtl="0">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rtl="0">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rtl="0">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51" name="Google Shape;351;p65"/>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52" name="Google Shape;352;p65"/>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353"/>
        <p:cNvGrpSpPr/>
        <p:nvPr/>
      </p:nvGrpSpPr>
      <p:grpSpPr>
        <a:xfrm>
          <a:off x="0" y="0"/>
          <a:ext cx="0" cy="0"/>
          <a:chOff x="0" y="0"/>
          <a:chExt cx="0" cy="0"/>
        </a:xfrm>
      </p:grpSpPr>
      <p:sp>
        <p:nvSpPr>
          <p:cNvPr id="354" name="Google Shape;354;p6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95000"/>
              </a:lnSpc>
              <a:spcBef>
                <a:spcPts val="0"/>
              </a:spcBef>
              <a:spcAft>
                <a:spcPts val="0"/>
              </a:spcAft>
              <a:buClr>
                <a:schemeClr val="dk1"/>
              </a:buClr>
              <a:buSzPts val="4000"/>
              <a:buNone/>
              <a:defRPr sz="40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355" name="Google Shape;355;p66"/>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nl-BE"/>
              <a:t>‹#›</a:t>
            </a:fld>
            <a:endParaRPr/>
          </a:p>
        </p:txBody>
      </p:sp>
      <p:pic>
        <p:nvPicPr>
          <p:cNvPr id="356" name="Google Shape;356;p66"/>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357" name="Google Shape;357;p66"/>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rtl="0">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rtl="0">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58" name="Google Shape;358;p66"/>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359" name="Google Shape;359;p6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360"/>
        <p:cNvGrpSpPr/>
        <p:nvPr/>
      </p:nvGrpSpPr>
      <p:grpSpPr>
        <a:xfrm>
          <a:off x="0" y="0"/>
          <a:ext cx="0" cy="0"/>
          <a:chOff x="0" y="0"/>
          <a:chExt cx="0" cy="0"/>
        </a:xfrm>
      </p:grpSpPr>
      <p:pic>
        <p:nvPicPr>
          <p:cNvPr id="361" name="Google Shape;361;p67"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362" name="Google Shape;362;p67"/>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5400"/>
              <a:buNone/>
              <a:defRPr sz="54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363" name="Google Shape;363;p67"/>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rtl="0">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rtl="0">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rtl="0">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rtl="0">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rtl="0">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rtl="0">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rtl="0">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rtl="0">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rtl="0">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364" name="Google Shape;364;p6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365"/>
        <p:cNvGrpSpPr/>
        <p:nvPr/>
      </p:nvGrpSpPr>
      <p:grpSpPr>
        <a:xfrm>
          <a:off x="0" y="0"/>
          <a:ext cx="0" cy="0"/>
          <a:chOff x="0" y="0"/>
          <a:chExt cx="0" cy="0"/>
        </a:xfrm>
      </p:grpSpPr>
      <p:pic>
        <p:nvPicPr>
          <p:cNvPr id="366" name="Google Shape;366;p68"/>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367" name="Google Shape;367;p68"/>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68" name="Google Shape;368;p68"/>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369" name="Google Shape;369;p68"/>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rtl="0">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rtl="0">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rtl="0">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rtl="0">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370" name="Google Shape;370;p68"/>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371" name="Google Shape;371;p68"/>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372"/>
        <p:cNvGrpSpPr/>
        <p:nvPr/>
      </p:nvGrpSpPr>
      <p:grpSpPr>
        <a:xfrm>
          <a:off x="0" y="0"/>
          <a:ext cx="0" cy="0"/>
          <a:chOff x="0" y="0"/>
          <a:chExt cx="0" cy="0"/>
        </a:xfrm>
      </p:grpSpPr>
      <p:sp>
        <p:nvSpPr>
          <p:cNvPr id="373" name="Google Shape;373;p69"/>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rtl="0">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rtl="0">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rtl="0">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74" name="Google Shape;374;p69"/>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Autofit/>
          </a:bodyPr>
          <a:lstStyle>
            <a:lvl1pPr lvl="0" algn="l" rtl="0">
              <a:lnSpc>
                <a:spcPct val="102702"/>
              </a:lnSpc>
              <a:spcBef>
                <a:spcPts val="0"/>
              </a:spcBef>
              <a:spcAft>
                <a:spcPts val="0"/>
              </a:spcAft>
              <a:buSzPts val="37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75" name="Google Shape;375;p69"/>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76" name="Google Shape;376;p69"/>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noAutofit/>
          </a:bodyPr>
          <a:lstStyle>
            <a:lvl1pPr marL="0" lvl="0"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1pPr>
            <a:lvl2pPr marL="0" lvl="1"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2pPr>
            <a:lvl3pPr marL="0" lvl="2"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3pPr>
            <a:lvl4pPr marL="0" lvl="3"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4pPr>
            <a:lvl5pPr marL="0" lvl="4"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5pPr>
            <a:lvl6pPr marL="0" lvl="5"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6pPr>
            <a:lvl7pPr marL="0" lvl="6"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7pPr>
            <a:lvl8pPr marL="0" lvl="7"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8pPr>
            <a:lvl9pPr marL="0" lvl="8"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377" name="Google Shape;377;p69"/>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378"/>
        <p:cNvGrpSpPr/>
        <p:nvPr/>
      </p:nvGrpSpPr>
      <p:grpSpPr>
        <a:xfrm>
          <a:off x="0" y="0"/>
          <a:ext cx="0" cy="0"/>
          <a:chOff x="0" y="0"/>
          <a:chExt cx="0" cy="0"/>
        </a:xfrm>
      </p:grpSpPr>
      <p:sp>
        <p:nvSpPr>
          <p:cNvPr id="379" name="Google Shape;379;p70"/>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80" name="Google Shape;380;p70"/>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rtl="0">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rtl="0">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rtl="0">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rtl="0">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rtl="0">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81" name="Google Shape;381;p70"/>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rtl="0">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rtl="0">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rtl="0">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rtl="0">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rtl="0">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82" name="Google Shape;382;p70"/>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rtl="0">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rtl="0">
              <a:lnSpc>
                <a:spcPct val="90000"/>
              </a:lnSpc>
              <a:spcBef>
                <a:spcPts val="300"/>
              </a:spcBef>
              <a:spcAft>
                <a:spcPts val="0"/>
              </a:spcAft>
              <a:buClr>
                <a:srgbClr val="9B9B9B"/>
              </a:buClr>
              <a:buSzPts val="1350"/>
              <a:buChar char="•"/>
              <a:defRPr/>
            </a:lvl2pPr>
            <a:lvl3pPr marL="1371600" lvl="2" indent="-325755" algn="l" rtl="0">
              <a:lnSpc>
                <a:spcPct val="90000"/>
              </a:lnSpc>
              <a:spcBef>
                <a:spcPts val="300"/>
              </a:spcBef>
              <a:spcAft>
                <a:spcPts val="0"/>
              </a:spcAft>
              <a:buClr>
                <a:schemeClr val="dk1"/>
              </a:buClr>
              <a:buSzPts val="1530"/>
              <a:buChar char="•"/>
              <a:defRPr/>
            </a:lvl3pPr>
            <a:lvl4pPr marL="1828800" lvl="3" indent="-314325" algn="l" rtl="0">
              <a:lnSpc>
                <a:spcPct val="90000"/>
              </a:lnSpc>
              <a:spcBef>
                <a:spcPts val="300"/>
              </a:spcBef>
              <a:spcAft>
                <a:spcPts val="0"/>
              </a:spcAft>
              <a:buClr>
                <a:schemeClr val="dk1"/>
              </a:buClr>
              <a:buSzPts val="1350"/>
              <a:buChar char="•"/>
              <a:defRPr/>
            </a:lvl4pPr>
            <a:lvl5pPr marL="2286000" lvl="4" indent="-331470" algn="l" rtl="0">
              <a:lnSpc>
                <a:spcPct val="90000"/>
              </a:lnSpc>
              <a:spcBef>
                <a:spcPts val="300"/>
              </a:spcBef>
              <a:spcAft>
                <a:spcPts val="0"/>
              </a:spcAft>
              <a:buClr>
                <a:schemeClr val="dk1"/>
              </a:buClr>
              <a:buSzPts val="162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383" name="Google Shape;383;p70"/>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384" name="Google Shape;384;p70"/>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385"/>
        <p:cNvGrpSpPr/>
        <p:nvPr/>
      </p:nvGrpSpPr>
      <p:grpSpPr>
        <a:xfrm>
          <a:off x="0" y="0"/>
          <a:ext cx="0" cy="0"/>
          <a:chOff x="0" y="0"/>
          <a:chExt cx="0" cy="0"/>
        </a:xfrm>
      </p:grpSpPr>
      <p:sp>
        <p:nvSpPr>
          <p:cNvPr id="386" name="Google Shape;386;p71"/>
          <p:cNvSpPr/>
          <p:nvPr/>
        </p:nvSpPr>
        <p:spPr>
          <a:xfrm>
            <a:off x="-2" y="0"/>
            <a:ext cx="1118100" cy="2221500"/>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50" b="0" i="0" u="none" strike="noStrike" cap="none">
              <a:solidFill>
                <a:schemeClr val="lt1"/>
              </a:solidFill>
              <a:latin typeface="Arial"/>
              <a:ea typeface="Arial"/>
              <a:cs typeface="Arial"/>
              <a:sym typeface="Arial"/>
            </a:endParaRPr>
          </a:p>
        </p:txBody>
      </p:sp>
      <p:pic>
        <p:nvPicPr>
          <p:cNvPr id="387" name="Google Shape;387;p71"/>
          <p:cNvPicPr preferRelativeResize="0"/>
          <p:nvPr/>
        </p:nvPicPr>
        <p:blipFill rotWithShape="1">
          <a:blip r:embed="rId2">
            <a:alphaModFix/>
          </a:blip>
          <a:srcRect/>
          <a:stretch/>
        </p:blipFill>
        <p:spPr>
          <a:xfrm>
            <a:off x="-1" y="-58365"/>
            <a:ext cx="9144002" cy="3303012"/>
          </a:xfrm>
          <a:prstGeom prst="rect">
            <a:avLst/>
          </a:prstGeom>
          <a:noFill/>
          <a:ln>
            <a:noFill/>
          </a:ln>
        </p:spPr>
      </p:pic>
      <p:pic>
        <p:nvPicPr>
          <p:cNvPr id="388" name="Google Shape;388;p71"/>
          <p:cNvPicPr preferRelativeResize="0"/>
          <p:nvPr/>
        </p:nvPicPr>
        <p:blipFill rotWithShape="1">
          <a:blip r:embed="rId3">
            <a:alphaModFix/>
          </a:blip>
          <a:srcRect t="-2165" b="38111"/>
          <a:stretch/>
        </p:blipFill>
        <p:spPr>
          <a:xfrm>
            <a:off x="2" y="2392846"/>
            <a:ext cx="9144002" cy="275065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42"/>
        <p:cNvGrpSpPr/>
        <p:nvPr/>
      </p:nvGrpSpPr>
      <p:grpSpPr>
        <a:xfrm>
          <a:off x="0" y="0"/>
          <a:ext cx="0" cy="0"/>
          <a:chOff x="0" y="0"/>
          <a:chExt cx="0" cy="0"/>
        </a:xfrm>
      </p:grpSpPr>
      <p:pic>
        <p:nvPicPr>
          <p:cNvPr id="43" name="Google Shape;43;p8"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44" name="Google Shape;44;p8"/>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45" name="Google Shape;45;p8"/>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46" name="Google Shape;46;p8"/>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47"/>
        <p:cNvGrpSpPr/>
        <p:nvPr/>
      </p:nvGrpSpPr>
      <p:grpSpPr>
        <a:xfrm>
          <a:off x="0" y="0"/>
          <a:ext cx="0" cy="0"/>
          <a:chOff x="0" y="0"/>
          <a:chExt cx="0" cy="0"/>
        </a:xfrm>
      </p:grpSpPr>
      <p:pic>
        <p:nvPicPr>
          <p:cNvPr id="48" name="Google Shape;48;p9"/>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49" name="Google Shape;49;p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50" name="Google Shape;50;p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51" name="Google Shape;51;p9"/>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52" name="Google Shape;52;p9"/>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53" name="Google Shape;53;p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54"/>
        <p:cNvGrpSpPr/>
        <p:nvPr/>
      </p:nvGrpSpPr>
      <p:grpSpPr>
        <a:xfrm>
          <a:off x="0" y="0"/>
          <a:ext cx="0" cy="0"/>
          <a:chOff x="0" y="0"/>
          <a:chExt cx="0" cy="0"/>
        </a:xfrm>
      </p:grpSpPr>
      <p:sp>
        <p:nvSpPr>
          <p:cNvPr id="55" name="Google Shape;55;p10"/>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6" name="Google Shape;56;p10"/>
          <p:cNvSpPr txBox="1">
            <a:spLocks noGrp="1"/>
          </p:cNvSpPr>
          <p:nvPr>
            <p:ph type="title"/>
          </p:nvPr>
        </p:nvSpPr>
        <p:spPr>
          <a:xfrm>
            <a:off x="628651" y="273845"/>
            <a:ext cx="7886700" cy="738264"/>
          </a:xfrm>
          <a:prstGeom prst="rect">
            <a:avLst/>
          </a:prstGeom>
          <a:noFill/>
          <a:ln>
            <a:noFill/>
          </a:ln>
        </p:spPr>
        <p:txBody>
          <a:bodyPr spcFirstLastPara="1" wrap="square" lIns="91425" tIns="45700" rIns="91425" bIns="45700" anchor="t" anchorCtr="0">
            <a:no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0"/>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0"/>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noAutofit/>
          </a:bodyPr>
          <a:lstStyle>
            <a:lvl1pPr marL="0" lvl="0"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1pPr>
            <a:lvl2pPr marL="0" lvl="1"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2pPr>
            <a:lvl3pPr marL="0" lvl="2"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3pPr>
            <a:lvl4pPr marL="0" lvl="3"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4pPr>
            <a:lvl5pPr marL="0" lvl="4"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5pPr>
            <a:lvl6pPr marL="0" lvl="5"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6pPr>
            <a:lvl7pPr marL="0" lvl="6"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7pPr>
            <a:lvl8pPr marL="0" lvl="7"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8pPr>
            <a:lvl9pPr marL="0" lvl="8" indent="0" algn="r">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59" name="Google Shape;59;p10"/>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theme" Target="../theme/theme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3" Type="http://schemas.openxmlformats.org/officeDocument/2006/relationships/slideLayout" Target="../slideLayouts/slideLayout50.xml"/><Relationship Id="rId21" Type="http://schemas.openxmlformats.org/officeDocument/2006/relationships/theme" Target="../theme/theme4.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8" name="Google Shape;8;p1"/>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95" name="Google Shape;95;p18"/>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96" name="Google Shape;96;p18"/>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7" name="Google Shape;97;p18"/>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8" name="Google Shape;98;p18"/>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6"/>
        <p:cNvGrpSpPr/>
        <p:nvPr/>
      </p:nvGrpSpPr>
      <p:grpSpPr>
        <a:xfrm>
          <a:off x="0" y="0"/>
          <a:ext cx="0" cy="0"/>
          <a:chOff x="0" y="0"/>
          <a:chExt cx="0" cy="0"/>
        </a:xfrm>
      </p:grpSpPr>
      <p:sp>
        <p:nvSpPr>
          <p:cNvPr id="167" name="Google Shape;167;p32"/>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168" name="Google Shape;168;p32"/>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169" name="Google Shape;169;p32"/>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70" name="Google Shape;170;p32"/>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71" name="Google Shape;171;p32"/>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4"/>
        <p:cNvGrpSpPr/>
        <p:nvPr/>
      </p:nvGrpSpPr>
      <p:grpSpPr>
        <a:xfrm>
          <a:off x="0" y="0"/>
          <a:ext cx="0" cy="0"/>
          <a:chOff x="0" y="0"/>
          <a:chExt cx="0" cy="0"/>
        </a:xfrm>
      </p:grpSpPr>
      <p:sp>
        <p:nvSpPr>
          <p:cNvPr id="265" name="Google Shape;265;p51"/>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266" name="Google Shape;266;p51"/>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267" name="Google Shape;267;p51"/>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68" name="Google Shape;268;p51"/>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69" name="Google Shape;269;p51"/>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 bg1="lt1" tx1="dk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4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49.xml"/><Relationship Id="rId5" Type="http://schemas.openxmlformats.org/officeDocument/2006/relationships/image" Target="../media/image35.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31.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3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31.xml"/><Relationship Id="rId5" Type="http://schemas.openxmlformats.org/officeDocument/2006/relationships/image" Target="../media/image45.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1.xml"/><Relationship Id="rId1" Type="http://schemas.openxmlformats.org/officeDocument/2006/relationships/slideLayout" Target="../slideLayouts/slideLayout31.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49.xml"/><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4.xm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5.xml"/><Relationship Id="rId1" Type="http://schemas.openxmlformats.org/officeDocument/2006/relationships/slideLayout" Target="../slideLayouts/slideLayout31.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6.xml"/><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7.xml"/><Relationship Id="rId1" Type="http://schemas.openxmlformats.org/officeDocument/2006/relationships/slideLayout" Target="../slideLayouts/slideLayout31.xml"/><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8.xml"/><Relationship Id="rId1" Type="http://schemas.openxmlformats.org/officeDocument/2006/relationships/slideLayout" Target="../slideLayouts/slideLayout31.xml"/><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9.xml"/><Relationship Id="rId1" Type="http://schemas.openxmlformats.org/officeDocument/2006/relationships/slideLayout" Target="../slideLayouts/slideLayout31.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6.xml"/><Relationship Id="rId5" Type="http://schemas.openxmlformats.org/officeDocument/2006/relationships/image" Target="../media/image25.png"/><Relationship Id="rId4" Type="http://schemas.openxmlformats.org/officeDocument/2006/relationships/image" Target="../media/image24.png"/></Relationships>
</file>

<file path=ppt/slides/_rels/slide30.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30.xml"/><Relationship Id="rId1" Type="http://schemas.openxmlformats.org/officeDocument/2006/relationships/slideLayout" Target="../slideLayouts/slideLayout31.xml"/><Relationship Id="rId5" Type="http://schemas.openxmlformats.org/officeDocument/2006/relationships/comments" Target="../comments/comment1.xml"/><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31.xml"/><Relationship Id="rId1" Type="http://schemas.openxmlformats.org/officeDocument/2006/relationships/slideLayout" Target="../slideLayouts/slideLayout31.xml"/><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32.xml"/><Relationship Id="rId1" Type="http://schemas.openxmlformats.org/officeDocument/2006/relationships/slideLayout" Target="../slideLayouts/slideLayout31.xm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49.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32.xml"/><Relationship Id="rId5" Type="http://schemas.openxmlformats.org/officeDocument/2006/relationships/image" Target="../media/image60.png"/><Relationship Id="rId4" Type="http://schemas.openxmlformats.org/officeDocument/2006/relationships/hyperlink" Target="https://github.com/Informatievlaanderen/OSLOthema-feitelijkeVerenigingen" TargetMode="External"/></Relationships>
</file>

<file path=ppt/slides/_rels/slide37.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37.xml"/><Relationship Id="rId1" Type="http://schemas.openxmlformats.org/officeDocument/2006/relationships/slideLayout" Target="../slideLayouts/slideLayout33.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data.vlaanderen.be/standaarden/standaard-in-ontwikkeling/vocabularium-feitelijke-verenigingen.html" TargetMode="External"/><Relationship Id="rId2" Type="http://schemas.openxmlformats.org/officeDocument/2006/relationships/notesSlide" Target="../notesSlides/notesSlide40.xml"/><Relationship Id="rId1" Type="http://schemas.openxmlformats.org/officeDocument/2006/relationships/slideLayout" Target="../slideLayouts/slideLayout32.xml"/><Relationship Id="rId4" Type="http://schemas.openxmlformats.org/officeDocument/2006/relationships/hyperlink" Target="https://github.com/Informatievlaanderen/OSLOthema-feitelijkeVerenigingen"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mailto:kevin.haleydt@vlaanderen.be" TargetMode="External"/><Relationship Id="rId7" Type="http://schemas.openxmlformats.org/officeDocument/2006/relationships/hyperlink" Target="https://github.com/Informatievlaanderen/OSLOthema-feitelijkeVerenigingen" TargetMode="External"/><Relationship Id="rId2" Type="http://schemas.openxmlformats.org/officeDocument/2006/relationships/notesSlide" Target="../notesSlides/notesSlide41.xml"/><Relationship Id="rId1" Type="http://schemas.openxmlformats.org/officeDocument/2006/relationships/slideLayout" Target="../slideLayouts/slideLayout32.xml"/><Relationship Id="rId6" Type="http://schemas.openxmlformats.org/officeDocument/2006/relationships/image" Target="../media/image59.png"/><Relationship Id="rId5" Type="http://schemas.openxmlformats.org/officeDocument/2006/relationships/hyperlink" Target="mailto:michiel.dekeyzer@vlaanderen.be" TargetMode="External"/><Relationship Id="rId4" Type="http://schemas.openxmlformats.org/officeDocument/2006/relationships/hyperlink" Target="mailto:yves.meersmans@pwc.com"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overheid.vlaanderen.be/opleiding/oslo-feitelijke-verenigingen" TargetMode="External"/><Relationship Id="rId2" Type="http://schemas.openxmlformats.org/officeDocument/2006/relationships/notesSlide" Target="../notesSlides/notesSlide42.xml"/><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49.xml"/><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grpSp>
        <p:nvGrpSpPr>
          <p:cNvPr id="393" name="Google Shape;393;p72"/>
          <p:cNvGrpSpPr/>
          <p:nvPr/>
        </p:nvGrpSpPr>
        <p:grpSpPr>
          <a:xfrm>
            <a:off x="-177800" y="-135466"/>
            <a:ext cx="5401982" cy="5427134"/>
            <a:chOff x="0" y="0"/>
            <a:chExt cx="8134350" cy="6858001"/>
          </a:xfrm>
        </p:grpSpPr>
        <p:sp>
          <p:nvSpPr>
            <p:cNvPr id="394" name="Google Shape;394;p72"/>
            <p:cNvSpPr/>
            <p:nvPr/>
          </p:nvSpPr>
          <p:spPr>
            <a:xfrm>
              <a:off x="4057650" y="1"/>
              <a:ext cx="4076700" cy="6858000"/>
            </a:xfrm>
            <a:prstGeom prst="trapezoid">
              <a:avLst>
                <a:gd name="adj" fmla="val 2686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395" name="Google Shape;395;p72"/>
            <p:cNvSpPr/>
            <p:nvPr/>
          </p:nvSpPr>
          <p:spPr>
            <a:xfrm>
              <a:off x="0" y="0"/>
              <a:ext cx="5295900" cy="685799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grpSp>
      <p:sp>
        <p:nvSpPr>
          <p:cNvPr id="396" name="Google Shape;396;p72"/>
          <p:cNvSpPr txBox="1"/>
          <p:nvPr/>
        </p:nvSpPr>
        <p:spPr>
          <a:xfrm>
            <a:off x="511351" y="1844195"/>
            <a:ext cx="5203500" cy="1390200"/>
          </a:xfrm>
          <a:prstGeom prst="rect">
            <a:avLst/>
          </a:prstGeom>
          <a:noFill/>
          <a:ln>
            <a:noFill/>
          </a:ln>
        </p:spPr>
        <p:txBody>
          <a:bodyPr spcFirstLastPara="1" wrap="square" lIns="91425" tIns="45700" rIns="91425" bIns="45700" anchor="b" anchorCtr="0">
            <a:noAutofit/>
          </a:bodyPr>
          <a:lstStyle/>
          <a:p>
            <a:pPr marL="0" marR="0" lvl="0" indent="0" algn="l" rtl="0">
              <a:lnSpc>
                <a:spcPct val="158343"/>
              </a:lnSpc>
              <a:spcBef>
                <a:spcPts val="0"/>
              </a:spcBef>
              <a:spcAft>
                <a:spcPts val="0"/>
              </a:spcAft>
              <a:buClr>
                <a:srgbClr val="000000"/>
              </a:buClr>
              <a:buSzPts val="3200"/>
              <a:buFont typeface="Arial"/>
              <a:buNone/>
            </a:pPr>
            <a:endParaRPr sz="3200">
              <a:solidFill>
                <a:schemeClr val="dk1"/>
              </a:solidFill>
            </a:endParaRPr>
          </a:p>
          <a:p>
            <a:pPr marL="0" marR="0" lvl="0" indent="0" algn="l" rtl="0">
              <a:lnSpc>
                <a:spcPct val="158343"/>
              </a:lnSpc>
              <a:spcBef>
                <a:spcPts val="0"/>
              </a:spcBef>
              <a:spcAft>
                <a:spcPts val="0"/>
              </a:spcAft>
              <a:buClr>
                <a:srgbClr val="000000"/>
              </a:buClr>
              <a:buSzPts val="3200"/>
              <a:buFont typeface="Arial"/>
              <a:buNone/>
            </a:pPr>
            <a:endParaRPr sz="3200">
              <a:solidFill>
                <a:schemeClr val="dk1"/>
              </a:solidFill>
            </a:endParaRPr>
          </a:p>
          <a:p>
            <a:pPr marL="0" marR="0" lvl="0" indent="0" algn="l" rtl="0">
              <a:lnSpc>
                <a:spcPct val="158343"/>
              </a:lnSpc>
              <a:spcBef>
                <a:spcPts val="0"/>
              </a:spcBef>
              <a:spcAft>
                <a:spcPts val="0"/>
              </a:spcAft>
              <a:buClr>
                <a:srgbClr val="000000"/>
              </a:buClr>
              <a:buSzPts val="3200"/>
              <a:buFont typeface="Arial"/>
              <a:buNone/>
            </a:pPr>
            <a:r>
              <a:rPr lang="nl-BE" sz="3200">
                <a:solidFill>
                  <a:schemeClr val="dk1"/>
                </a:solidFill>
              </a:rPr>
              <a:t>OSLO feitelijke verenigingen</a:t>
            </a:r>
            <a:endParaRPr/>
          </a:p>
        </p:txBody>
      </p:sp>
      <p:sp>
        <p:nvSpPr>
          <p:cNvPr id="397" name="Google Shape;397;p72"/>
          <p:cNvSpPr txBox="1"/>
          <p:nvPr/>
        </p:nvSpPr>
        <p:spPr>
          <a:xfrm>
            <a:off x="492411" y="3109297"/>
            <a:ext cx="7070100" cy="79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p:txBody>
      </p:sp>
      <p:sp>
        <p:nvSpPr>
          <p:cNvPr id="398" name="Google Shape;398;p72"/>
          <p:cNvSpPr txBox="1"/>
          <p:nvPr/>
        </p:nvSpPr>
        <p:spPr>
          <a:xfrm>
            <a:off x="511360" y="4679380"/>
            <a:ext cx="4773300" cy="264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nl-BE"/>
              <a:t>Digitaal </a:t>
            </a:r>
            <a:r>
              <a:rPr lang="nl-BE" sz="1400" b="0" i="0" u="none" strike="noStrike" cap="none">
                <a:solidFill>
                  <a:srgbClr val="000000"/>
                </a:solidFill>
                <a:latin typeface="Arial"/>
                <a:ea typeface="Arial"/>
                <a:cs typeface="Arial"/>
                <a:sym typeface="Arial"/>
              </a:rPr>
              <a:t>Vlaanderen</a:t>
            </a:r>
            <a:endParaRPr/>
          </a:p>
        </p:txBody>
      </p:sp>
      <p:pic>
        <p:nvPicPr>
          <p:cNvPr id="399" name="Google Shape;399;p72"/>
          <p:cNvPicPr preferRelativeResize="0"/>
          <p:nvPr/>
        </p:nvPicPr>
        <p:blipFill rotWithShape="1">
          <a:blip r:embed="rId3">
            <a:alphaModFix/>
          </a:blip>
          <a:srcRect l="5325"/>
          <a:stretch/>
        </p:blipFill>
        <p:spPr>
          <a:xfrm>
            <a:off x="499135" y="273306"/>
            <a:ext cx="1828550" cy="734475"/>
          </a:xfrm>
          <a:prstGeom prst="rect">
            <a:avLst/>
          </a:prstGeom>
          <a:noFill/>
          <a:ln>
            <a:noFill/>
          </a:ln>
        </p:spPr>
      </p:pic>
      <p:sp>
        <p:nvSpPr>
          <p:cNvPr id="400" name="Google Shape;400;p72"/>
          <p:cNvSpPr txBox="1"/>
          <p:nvPr/>
        </p:nvSpPr>
        <p:spPr>
          <a:xfrm>
            <a:off x="511360" y="4414780"/>
            <a:ext cx="4773300" cy="264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nl-BE"/>
              <a:t>Virtuele thematische werkgroep - Microsoft Teams</a:t>
            </a:r>
            <a:endParaRPr/>
          </a:p>
        </p:txBody>
      </p:sp>
      <p:sp>
        <p:nvSpPr>
          <p:cNvPr id="401" name="Google Shape;401;p72"/>
          <p:cNvSpPr txBox="1"/>
          <p:nvPr/>
        </p:nvSpPr>
        <p:spPr>
          <a:xfrm>
            <a:off x="511361" y="3268272"/>
            <a:ext cx="7070100" cy="79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nl-BE" sz="1550" b="1"/>
              <a:t>Welkom! We starten om 13:05.</a:t>
            </a:r>
            <a:br>
              <a:rPr lang="nl-BE" sz="1550" b="1" i="0" u="none" strike="noStrike" cap="none">
                <a:solidFill>
                  <a:srgbClr val="000000"/>
                </a:solidFill>
              </a:rPr>
            </a:br>
            <a:endParaRPr sz="1550" b="1" i="0" u="none" strike="noStrike" cap="none">
              <a:solidFill>
                <a:srgbClr val="000000"/>
              </a:solidFill>
            </a:endParaRPr>
          </a:p>
          <a:p>
            <a:pPr marL="0" marR="0" lvl="0" indent="0" algn="l" rtl="0">
              <a:lnSpc>
                <a:spcPct val="100000"/>
              </a:lnSpc>
              <a:spcBef>
                <a:spcPts val="0"/>
              </a:spcBef>
              <a:spcAft>
                <a:spcPts val="0"/>
              </a:spcAft>
              <a:buNone/>
            </a:pPr>
            <a:r>
              <a:rPr lang="nl-BE" b="1"/>
              <a:t>Dinsdag</a:t>
            </a:r>
            <a:r>
              <a:rPr lang="nl-BE" sz="1400" b="1" i="0" u="none" strike="noStrike" cap="none">
                <a:solidFill>
                  <a:srgbClr val="000000"/>
                </a:solidFill>
              </a:rPr>
              <a:t> </a:t>
            </a:r>
            <a:r>
              <a:rPr lang="nl-BE" b="1"/>
              <a:t>15</a:t>
            </a:r>
            <a:r>
              <a:rPr lang="nl-BE" sz="1400" b="1" i="0" u="none" strike="noStrike" cap="none">
                <a:solidFill>
                  <a:srgbClr val="000000"/>
                </a:solidFill>
              </a:rPr>
              <a:t> </a:t>
            </a:r>
            <a:r>
              <a:rPr lang="nl-BE" b="1"/>
              <a:t>juni</a:t>
            </a:r>
            <a:r>
              <a:rPr lang="nl-BE" sz="1400" b="1" i="0" u="none" strike="noStrike" cap="none">
                <a:solidFill>
                  <a:srgbClr val="000000"/>
                </a:solidFill>
              </a:rPr>
              <a:t> 2021</a:t>
            </a:r>
            <a:endParaRPr sz="1200" b="1" i="0" u="none" strike="noStrike" cap="none">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81"/>
          <p:cNvSpPr txBox="1"/>
          <p:nvPr/>
        </p:nvSpPr>
        <p:spPr>
          <a:xfrm>
            <a:off x="861000" y="3328200"/>
            <a:ext cx="3801300" cy="1708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BE" sz="1100">
                <a:solidFill>
                  <a:srgbClr val="FF0000"/>
                </a:solidFill>
                <a:latin typeface="Proxima Nova"/>
                <a:ea typeface="Proxima Nova"/>
                <a:cs typeface="Proxima Nova"/>
                <a:sym typeface="Proxima Nova"/>
              </a:rPr>
              <a:t>Volgende opmerkingen kwamen naar boven in TW2:</a:t>
            </a:r>
            <a:endParaRPr sz="1100">
              <a:solidFill>
                <a:srgbClr val="FF0000"/>
              </a:solidFill>
              <a:latin typeface="Proxima Nova"/>
              <a:ea typeface="Proxima Nova"/>
              <a:cs typeface="Proxima Nova"/>
              <a:sym typeface="Proxima Nova"/>
            </a:endParaRPr>
          </a:p>
          <a:p>
            <a:pPr marL="457200" lvl="0" indent="-298450" algn="l" rtl="0">
              <a:spcBef>
                <a:spcPts val="0"/>
              </a:spcBef>
              <a:spcAft>
                <a:spcPts val="0"/>
              </a:spcAft>
              <a:buClr>
                <a:srgbClr val="FF0000"/>
              </a:buClr>
              <a:buSzPts val="1100"/>
              <a:buFont typeface="Proxima Nova"/>
              <a:buChar char="●"/>
            </a:pPr>
            <a:r>
              <a:rPr lang="nl-BE" sz="1100">
                <a:solidFill>
                  <a:srgbClr val="FF0000"/>
                </a:solidFill>
                <a:latin typeface="Proxima Nova"/>
                <a:ea typeface="Proxima Nova"/>
                <a:cs typeface="Proxima Nova"/>
                <a:sym typeface="Proxima Nova"/>
              </a:rPr>
              <a:t>Mogelijkheid van FV met ‘oneindige’ erkenning</a:t>
            </a:r>
            <a:endParaRPr sz="1100">
              <a:solidFill>
                <a:srgbClr val="FF0000"/>
              </a:solidFill>
              <a:latin typeface="Proxima Nova"/>
              <a:ea typeface="Proxima Nova"/>
              <a:cs typeface="Proxima Nova"/>
              <a:sym typeface="Proxima Nova"/>
            </a:endParaRPr>
          </a:p>
          <a:p>
            <a:pPr marL="457200" lvl="0" indent="-298450" algn="l" rtl="0">
              <a:spcBef>
                <a:spcPts val="0"/>
              </a:spcBef>
              <a:spcAft>
                <a:spcPts val="0"/>
              </a:spcAft>
              <a:buClr>
                <a:srgbClr val="FF0000"/>
              </a:buClr>
              <a:buSzPts val="1100"/>
              <a:buFont typeface="Proxima Nova"/>
              <a:buChar char="●"/>
            </a:pPr>
            <a:r>
              <a:rPr lang="nl-BE" sz="1100">
                <a:solidFill>
                  <a:srgbClr val="FF0000"/>
                </a:solidFill>
                <a:latin typeface="Proxima Nova"/>
                <a:ea typeface="Proxima Nova"/>
                <a:cs typeface="Proxima Nova"/>
                <a:sym typeface="Proxima Nova"/>
              </a:rPr>
              <a:t>Wat met reactivatie van afgelopen erkenningen?</a:t>
            </a:r>
            <a:endParaRPr sz="1100">
              <a:solidFill>
                <a:srgbClr val="FF0000"/>
              </a:solidFill>
              <a:latin typeface="Proxima Nova"/>
              <a:ea typeface="Proxima Nova"/>
              <a:cs typeface="Proxima Nova"/>
              <a:sym typeface="Proxima Nova"/>
            </a:endParaRPr>
          </a:p>
          <a:p>
            <a:pPr marL="914400" lvl="1" indent="-298450" algn="l" rtl="0">
              <a:spcBef>
                <a:spcPts val="0"/>
              </a:spcBef>
              <a:spcAft>
                <a:spcPts val="0"/>
              </a:spcAft>
              <a:buClr>
                <a:srgbClr val="FF0000"/>
              </a:buClr>
              <a:buSzPts val="1100"/>
              <a:buFont typeface="Proxima Nova"/>
              <a:buChar char="○"/>
            </a:pPr>
            <a:r>
              <a:rPr lang="nl-BE" sz="1100">
                <a:solidFill>
                  <a:srgbClr val="FF0000"/>
                </a:solidFill>
                <a:latin typeface="Proxima Nova"/>
                <a:ea typeface="Proxima Nova"/>
                <a:cs typeface="Proxima Nova"/>
                <a:sym typeface="Proxima Nova"/>
              </a:rPr>
              <a:t>Dit laten we over aan VO of lokale besturen om dit zelf in te vullen</a:t>
            </a:r>
            <a:endParaRPr sz="1100">
              <a:solidFill>
                <a:srgbClr val="FF0000"/>
              </a:solidFill>
              <a:latin typeface="Proxima Nova"/>
              <a:ea typeface="Proxima Nova"/>
              <a:cs typeface="Proxima Nova"/>
              <a:sym typeface="Proxima Nova"/>
            </a:endParaRPr>
          </a:p>
          <a:p>
            <a:pPr marL="457200" lvl="0" indent="-298450" algn="l" rtl="0">
              <a:spcBef>
                <a:spcPts val="0"/>
              </a:spcBef>
              <a:spcAft>
                <a:spcPts val="0"/>
              </a:spcAft>
              <a:buClr>
                <a:srgbClr val="FF0000"/>
              </a:buClr>
              <a:buSzPts val="1100"/>
              <a:buFont typeface="Proxima Nova"/>
              <a:buChar char="●"/>
            </a:pPr>
            <a:r>
              <a:rPr lang="nl-BE" sz="1100">
                <a:solidFill>
                  <a:srgbClr val="FF0000"/>
                </a:solidFill>
                <a:latin typeface="Proxima Nova"/>
                <a:ea typeface="Proxima Nova"/>
                <a:cs typeface="Proxima Nova"/>
                <a:sym typeface="Proxima Nova"/>
              </a:rPr>
              <a:t>Naast het communiceren van het type erkenning is het ook belangrijk om een omschrijving te voorzien, wie de erkenning heeft toegekend en op basis van welke criteria de erkenning was toegekend.</a:t>
            </a:r>
            <a:endParaRPr sz="1100">
              <a:solidFill>
                <a:srgbClr val="FF0000"/>
              </a:solidFill>
              <a:latin typeface="Proxima Nova"/>
              <a:ea typeface="Proxima Nova"/>
              <a:cs typeface="Proxima Nova"/>
              <a:sym typeface="Proxima Nova"/>
            </a:endParaRPr>
          </a:p>
        </p:txBody>
      </p:sp>
      <p:sp>
        <p:nvSpPr>
          <p:cNvPr id="528" name="Google Shape;528;p81"/>
          <p:cNvSpPr txBox="1"/>
          <p:nvPr/>
        </p:nvSpPr>
        <p:spPr>
          <a:xfrm>
            <a:off x="653825" y="290650"/>
            <a:ext cx="39183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nl-BE" sz="3200" b="1"/>
              <a:t>2.  Erkenning</a:t>
            </a:r>
            <a:endParaRPr/>
          </a:p>
        </p:txBody>
      </p:sp>
      <p:pic>
        <p:nvPicPr>
          <p:cNvPr id="529" name="Google Shape;529;p81"/>
          <p:cNvPicPr preferRelativeResize="0"/>
          <p:nvPr/>
        </p:nvPicPr>
        <p:blipFill rotWithShape="1">
          <a:blip r:embed="rId3">
            <a:alphaModFix amt="14000"/>
          </a:blip>
          <a:srcRect r="40719"/>
          <a:stretch/>
        </p:blipFill>
        <p:spPr>
          <a:xfrm>
            <a:off x="4572000" y="0"/>
            <a:ext cx="4572001" cy="5143501"/>
          </a:xfrm>
          <a:prstGeom prst="rect">
            <a:avLst/>
          </a:prstGeom>
          <a:noFill/>
          <a:ln>
            <a:noFill/>
          </a:ln>
        </p:spPr>
      </p:pic>
      <p:pic>
        <p:nvPicPr>
          <p:cNvPr id="530" name="Google Shape;530;p81"/>
          <p:cNvPicPr preferRelativeResize="0"/>
          <p:nvPr/>
        </p:nvPicPr>
        <p:blipFill rotWithShape="1">
          <a:blip r:embed="rId4">
            <a:alphaModFix/>
          </a:blip>
          <a:srcRect l="71370" t="41923" r="3264" b="44607"/>
          <a:stretch/>
        </p:blipFill>
        <p:spPr>
          <a:xfrm>
            <a:off x="5935400" y="2168401"/>
            <a:ext cx="2086999" cy="667975"/>
          </a:xfrm>
          <a:prstGeom prst="rect">
            <a:avLst/>
          </a:prstGeom>
          <a:noFill/>
          <a:ln>
            <a:noFill/>
          </a:ln>
        </p:spPr>
      </p:pic>
      <p:sp>
        <p:nvSpPr>
          <p:cNvPr id="531" name="Google Shape;531;p81"/>
          <p:cNvSpPr txBox="1"/>
          <p:nvPr/>
        </p:nvSpPr>
        <p:spPr>
          <a:xfrm>
            <a:off x="550150" y="1463825"/>
            <a:ext cx="3869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BE">
                <a:latin typeface="Proxima Nova"/>
                <a:ea typeface="Proxima Nova"/>
                <a:cs typeface="Proxima Nova"/>
                <a:sym typeface="Proxima Nova"/>
              </a:rPr>
              <a:t>Er werd een eerste voorstel gedaan voor de attribuering van de klasse ‘Erkenning’, namelijk geldigheidsperiode &amp; erkenningstype</a:t>
            </a:r>
            <a:endParaRPr>
              <a:latin typeface="Proxima Nova"/>
              <a:ea typeface="Proxima Nova"/>
              <a:cs typeface="Proxima Nova"/>
              <a:sym typeface="Proxima Nova"/>
            </a:endParaRPr>
          </a:p>
        </p:txBody>
      </p:sp>
      <p:grpSp>
        <p:nvGrpSpPr>
          <p:cNvPr id="532" name="Google Shape;532;p81"/>
          <p:cNvGrpSpPr/>
          <p:nvPr/>
        </p:nvGrpSpPr>
        <p:grpSpPr>
          <a:xfrm>
            <a:off x="495533" y="3915007"/>
            <a:ext cx="365461" cy="365668"/>
            <a:chOff x="620425" y="4140925"/>
            <a:chExt cx="529500" cy="529800"/>
          </a:xfrm>
        </p:grpSpPr>
        <p:pic>
          <p:nvPicPr>
            <p:cNvPr id="533" name="Google Shape;533;p81"/>
            <p:cNvPicPr preferRelativeResize="0"/>
            <p:nvPr/>
          </p:nvPicPr>
          <p:blipFill>
            <a:blip r:embed="rId5">
              <a:alphaModFix/>
            </a:blip>
            <a:stretch>
              <a:fillRect/>
            </a:stretch>
          </p:blipFill>
          <p:spPr>
            <a:xfrm>
              <a:off x="702550" y="4223200"/>
              <a:ext cx="365251" cy="365251"/>
            </a:xfrm>
            <a:prstGeom prst="rect">
              <a:avLst/>
            </a:prstGeom>
            <a:noFill/>
            <a:ln>
              <a:noFill/>
            </a:ln>
          </p:spPr>
        </p:pic>
        <p:sp>
          <p:nvSpPr>
            <p:cNvPr id="534" name="Google Shape;534;p81"/>
            <p:cNvSpPr/>
            <p:nvPr/>
          </p:nvSpPr>
          <p:spPr>
            <a:xfrm>
              <a:off x="620425" y="4140925"/>
              <a:ext cx="529500" cy="5298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35" name="Google Shape;535;p81"/>
          <p:cNvPicPr preferRelativeResize="0"/>
          <p:nvPr/>
        </p:nvPicPr>
        <p:blipFill rotWithShape="1">
          <a:blip r:embed="rId6">
            <a:alphaModFix/>
          </a:blip>
          <a:srcRect l="15144" t="27831" r="13685" b="11148"/>
          <a:stretch/>
        </p:blipFill>
        <p:spPr>
          <a:xfrm>
            <a:off x="6483175" y="3542375"/>
            <a:ext cx="1072975" cy="738300"/>
          </a:xfrm>
          <a:prstGeom prst="rect">
            <a:avLst/>
          </a:prstGeom>
          <a:noFill/>
          <a:ln>
            <a:noFill/>
          </a:ln>
        </p:spPr>
      </p:pic>
      <p:sp>
        <p:nvSpPr>
          <p:cNvPr id="536" name="Google Shape;536;p81"/>
          <p:cNvSpPr/>
          <p:nvPr/>
        </p:nvSpPr>
        <p:spPr>
          <a:xfrm>
            <a:off x="7252698" y="4003500"/>
            <a:ext cx="266400" cy="188700"/>
          </a:xfrm>
          <a:prstGeom prst="rect">
            <a:avLst/>
          </a:prstGeom>
          <a:solidFill>
            <a:srgbClr val="FF0000">
              <a:alpha val="41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82"/>
          <p:cNvSpPr txBox="1"/>
          <p:nvPr/>
        </p:nvSpPr>
        <p:spPr>
          <a:xfrm>
            <a:off x="861000" y="3920838"/>
            <a:ext cx="3801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a:solidFill>
                <a:srgbClr val="FF0000"/>
              </a:solidFill>
              <a:latin typeface="Proxima Nova"/>
              <a:ea typeface="Proxima Nova"/>
              <a:cs typeface="Proxima Nova"/>
              <a:sym typeface="Proxima Nova"/>
            </a:endParaRPr>
          </a:p>
        </p:txBody>
      </p:sp>
      <p:sp>
        <p:nvSpPr>
          <p:cNvPr id="542" name="Google Shape;542;p82"/>
          <p:cNvSpPr txBox="1"/>
          <p:nvPr/>
        </p:nvSpPr>
        <p:spPr>
          <a:xfrm>
            <a:off x="653825" y="290650"/>
            <a:ext cx="39183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nl-BE" sz="3200" b="1"/>
              <a:t>3.  </a:t>
            </a:r>
            <a:r>
              <a:rPr lang="nl-BE" sz="2600" b="1"/>
              <a:t>FeitelijkeVereniging- Agent</a:t>
            </a:r>
            <a:endParaRPr sz="800"/>
          </a:p>
        </p:txBody>
      </p:sp>
      <p:pic>
        <p:nvPicPr>
          <p:cNvPr id="543" name="Google Shape;543;p82"/>
          <p:cNvPicPr preferRelativeResize="0"/>
          <p:nvPr/>
        </p:nvPicPr>
        <p:blipFill rotWithShape="1">
          <a:blip r:embed="rId3">
            <a:alphaModFix amt="14000"/>
          </a:blip>
          <a:srcRect r="40719"/>
          <a:stretch/>
        </p:blipFill>
        <p:spPr>
          <a:xfrm>
            <a:off x="4572000" y="0"/>
            <a:ext cx="4572001" cy="5143501"/>
          </a:xfrm>
          <a:prstGeom prst="rect">
            <a:avLst/>
          </a:prstGeom>
          <a:noFill/>
          <a:ln>
            <a:noFill/>
          </a:ln>
        </p:spPr>
      </p:pic>
      <p:sp>
        <p:nvSpPr>
          <p:cNvPr id="544" name="Google Shape;544;p82"/>
          <p:cNvSpPr txBox="1"/>
          <p:nvPr/>
        </p:nvSpPr>
        <p:spPr>
          <a:xfrm>
            <a:off x="550150" y="1463825"/>
            <a:ext cx="38694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BE">
                <a:latin typeface="Proxima Nova"/>
                <a:ea typeface="Proxima Nova"/>
                <a:cs typeface="Proxima Nova"/>
                <a:sym typeface="Proxima Nova"/>
              </a:rPr>
              <a:t>Aanduiden van verantwoordelijke van de feitelijke vereniging:</a:t>
            </a:r>
            <a:endParaRPr>
              <a:latin typeface="Proxima Nova"/>
              <a:ea typeface="Proxima Nova"/>
              <a:cs typeface="Proxima Nova"/>
              <a:sym typeface="Proxima Nova"/>
            </a:endParaRPr>
          </a:p>
          <a:p>
            <a:pPr marL="0" lvl="0" indent="0" algn="l" rtl="0">
              <a:spcBef>
                <a:spcPts val="0"/>
              </a:spcBef>
              <a:spcAft>
                <a:spcPts val="0"/>
              </a:spcAft>
              <a:buNone/>
            </a:pPr>
            <a:r>
              <a:rPr lang="nl-BE">
                <a:latin typeface="Proxima Nova"/>
                <a:ea typeface="Proxima Nova"/>
                <a:cs typeface="Proxima Nova"/>
                <a:sym typeface="Proxima Nova"/>
              </a:rPr>
              <a:t>De relatie </a:t>
            </a:r>
            <a:r>
              <a:rPr lang="nl-BE" i="1">
                <a:latin typeface="Proxima Nova"/>
                <a:ea typeface="Proxima Nova"/>
                <a:cs typeface="Proxima Nova"/>
                <a:sym typeface="Proxima Nova"/>
              </a:rPr>
              <a:t>heeftContactpersoon </a:t>
            </a:r>
            <a:r>
              <a:rPr lang="nl-BE">
                <a:latin typeface="Proxima Nova"/>
                <a:ea typeface="Proxima Nova"/>
                <a:cs typeface="Proxima Nova"/>
                <a:sym typeface="Proxima Nova"/>
              </a:rPr>
              <a:t>zal vervangen worden door een nieuwe relatie </a:t>
            </a:r>
            <a:r>
              <a:rPr lang="nl-BE" i="1">
                <a:latin typeface="Proxima Nova"/>
                <a:ea typeface="Proxima Nova"/>
                <a:cs typeface="Proxima Nova"/>
                <a:sym typeface="Proxima Nova"/>
              </a:rPr>
              <a:t>heeftVerantwoordelijke</a:t>
            </a:r>
            <a:r>
              <a:rPr lang="nl-BE">
                <a:latin typeface="Proxima Nova"/>
                <a:ea typeface="Proxima Nova"/>
                <a:cs typeface="Proxima Nova"/>
                <a:sym typeface="Proxima Nova"/>
              </a:rPr>
              <a:t>, met een </a:t>
            </a:r>
            <a:r>
              <a:rPr lang="nl-BE" b="1">
                <a:latin typeface="Proxima Nova"/>
                <a:ea typeface="Proxima Nova"/>
                <a:cs typeface="Proxima Nova"/>
                <a:sym typeface="Proxima Nova"/>
              </a:rPr>
              <a:t>beschrijving </a:t>
            </a:r>
            <a:r>
              <a:rPr lang="nl-BE">
                <a:latin typeface="Proxima Nova"/>
                <a:ea typeface="Proxima Nova"/>
                <a:cs typeface="Proxima Nova"/>
                <a:sym typeface="Proxima Nova"/>
              </a:rPr>
              <a:t>en </a:t>
            </a:r>
            <a:r>
              <a:rPr lang="nl-BE" b="1">
                <a:latin typeface="Proxima Nova"/>
                <a:ea typeface="Proxima Nova"/>
                <a:cs typeface="Proxima Nova"/>
                <a:sym typeface="Proxima Nova"/>
              </a:rPr>
              <a:t>rol </a:t>
            </a:r>
            <a:r>
              <a:rPr lang="nl-BE">
                <a:latin typeface="Proxima Nova"/>
                <a:ea typeface="Proxima Nova"/>
                <a:cs typeface="Proxima Nova"/>
                <a:sym typeface="Proxima Nova"/>
              </a:rPr>
              <a:t>van die verantwoordelijke. </a:t>
            </a:r>
            <a:endParaRPr>
              <a:latin typeface="Proxima Nova"/>
              <a:ea typeface="Proxima Nova"/>
              <a:cs typeface="Proxima Nova"/>
              <a:sym typeface="Proxima Nova"/>
            </a:endParaRPr>
          </a:p>
        </p:txBody>
      </p:sp>
      <p:grpSp>
        <p:nvGrpSpPr>
          <p:cNvPr id="545" name="Google Shape;545;p82"/>
          <p:cNvGrpSpPr/>
          <p:nvPr/>
        </p:nvGrpSpPr>
        <p:grpSpPr>
          <a:xfrm>
            <a:off x="495533" y="3915007"/>
            <a:ext cx="365461" cy="365668"/>
            <a:chOff x="620425" y="4140925"/>
            <a:chExt cx="529500" cy="529800"/>
          </a:xfrm>
        </p:grpSpPr>
        <p:pic>
          <p:nvPicPr>
            <p:cNvPr id="546" name="Google Shape;546;p82"/>
            <p:cNvPicPr preferRelativeResize="0"/>
            <p:nvPr/>
          </p:nvPicPr>
          <p:blipFill>
            <a:blip r:embed="rId4">
              <a:alphaModFix/>
            </a:blip>
            <a:stretch>
              <a:fillRect/>
            </a:stretch>
          </p:blipFill>
          <p:spPr>
            <a:xfrm>
              <a:off x="702550" y="4223200"/>
              <a:ext cx="365251" cy="365251"/>
            </a:xfrm>
            <a:prstGeom prst="rect">
              <a:avLst/>
            </a:prstGeom>
            <a:noFill/>
            <a:ln>
              <a:noFill/>
            </a:ln>
          </p:spPr>
        </p:pic>
        <p:sp>
          <p:nvSpPr>
            <p:cNvPr id="547" name="Google Shape;547;p82"/>
            <p:cNvSpPr/>
            <p:nvPr/>
          </p:nvSpPr>
          <p:spPr>
            <a:xfrm>
              <a:off x="620425" y="4140925"/>
              <a:ext cx="529500" cy="5298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48" name="Google Shape;548;p82"/>
          <p:cNvPicPr preferRelativeResize="0"/>
          <p:nvPr/>
        </p:nvPicPr>
        <p:blipFill rotWithShape="1">
          <a:blip r:embed="rId5">
            <a:alphaModFix/>
          </a:blip>
          <a:srcRect l="5752" t="9183" r="5752" b="3935"/>
          <a:stretch/>
        </p:blipFill>
        <p:spPr>
          <a:xfrm>
            <a:off x="5890975" y="966725"/>
            <a:ext cx="2212150" cy="3038125"/>
          </a:xfrm>
          <a:prstGeom prst="rect">
            <a:avLst/>
          </a:prstGeom>
          <a:noFill/>
          <a:ln w="9525" cap="flat" cmpd="sng">
            <a:solidFill>
              <a:schemeClr val="dk2"/>
            </a:solidFill>
            <a:prstDash val="solid"/>
            <a:round/>
            <a:headEnd type="none" w="sm" len="sm"/>
            <a:tailEnd type="none" w="sm" len="sm"/>
          </a:ln>
        </p:spPr>
      </p:pic>
      <p:sp>
        <p:nvSpPr>
          <p:cNvPr id="549" name="Google Shape;549;p82"/>
          <p:cNvSpPr/>
          <p:nvPr/>
        </p:nvSpPr>
        <p:spPr>
          <a:xfrm>
            <a:off x="5940325" y="2391425"/>
            <a:ext cx="1186500" cy="694800"/>
          </a:xfrm>
          <a:prstGeom prst="rect">
            <a:avLst/>
          </a:prstGeom>
          <a:solidFill>
            <a:srgbClr val="FF0000">
              <a:alpha val="41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83"/>
          <p:cNvSpPr txBox="1"/>
          <p:nvPr/>
        </p:nvSpPr>
        <p:spPr>
          <a:xfrm>
            <a:off x="280025" y="0"/>
            <a:ext cx="8200500" cy="962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a:t>Objectdiagram: Van model naar praktijk</a:t>
            </a:r>
            <a:endParaRPr sz="2200" b="1" i="0" u="none" strike="noStrike" cap="none">
              <a:solidFill>
                <a:srgbClr val="000000"/>
              </a:solidFill>
              <a:latin typeface="Arial"/>
              <a:ea typeface="Arial"/>
              <a:cs typeface="Arial"/>
              <a:sym typeface="Arial"/>
            </a:endParaRPr>
          </a:p>
        </p:txBody>
      </p:sp>
      <p:sp>
        <p:nvSpPr>
          <p:cNvPr id="555" name="Google Shape;555;p83"/>
          <p:cNvSpPr txBox="1"/>
          <p:nvPr/>
        </p:nvSpPr>
        <p:spPr>
          <a:xfrm>
            <a:off x="365650" y="675750"/>
            <a:ext cx="8257800" cy="12675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None/>
            </a:pPr>
            <a:r>
              <a:rPr lang="nl-BE" sz="1100" b="1"/>
              <a:t>Voorbeeld: Verhuren van lokale aan Chiro van Stad Antwerpen:</a:t>
            </a:r>
            <a:endParaRPr sz="1100" b="1"/>
          </a:p>
          <a:p>
            <a:pPr marL="0" lvl="0" indent="0" algn="l" rtl="0">
              <a:lnSpc>
                <a:spcPct val="107916"/>
              </a:lnSpc>
              <a:spcBef>
                <a:spcPts val="0"/>
              </a:spcBef>
              <a:spcAft>
                <a:spcPts val="0"/>
              </a:spcAft>
              <a:buNone/>
            </a:pPr>
            <a:r>
              <a:rPr lang="nl-BE" sz="1100"/>
              <a:t>De Chiro van Antwerpen huurt via de stad haar lokalen. Hiervoor gaat de stad na of het beschikt over de correcte gegevens alvorens de lokale te verhuren. Jan Peeters, de groepsleider, is de persoon die dienstverlening aanvraagt. We beschikken over enkele basisgegevens van de Feitelijke Vereniging zoals de naam, het adres, de activiteiten. Daarnaast zien we dat de Chiro die de dienstverlening aanvraagt deel uitmaakt van de koepelorganisatie Chiro Vlaanderen. Tot slot zien we ook dat de Chiro een geldige erkenning heeft en dus de lokale kan huren.</a:t>
            </a:r>
            <a:endParaRPr sz="1100"/>
          </a:p>
        </p:txBody>
      </p:sp>
      <p:pic>
        <p:nvPicPr>
          <p:cNvPr id="556" name="Google Shape;556;p83"/>
          <p:cNvPicPr preferRelativeResize="0"/>
          <p:nvPr/>
        </p:nvPicPr>
        <p:blipFill rotWithShape="1">
          <a:blip r:embed="rId3">
            <a:alphaModFix/>
          </a:blip>
          <a:srcRect l="1494" t="5146" r="2063" b="2132"/>
          <a:stretch/>
        </p:blipFill>
        <p:spPr>
          <a:xfrm>
            <a:off x="1770825" y="2116600"/>
            <a:ext cx="5602351" cy="30268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84"/>
          <p:cNvSpPr txBox="1">
            <a:spLocks noGrp="1"/>
          </p:cNvSpPr>
          <p:nvPr>
            <p:ph type="title"/>
          </p:nvPr>
        </p:nvSpPr>
        <p:spPr>
          <a:xfrm>
            <a:off x="371400" y="40225"/>
            <a:ext cx="8548200" cy="8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BE" sz="2400" b="1">
                <a:latin typeface="Arial"/>
                <a:ea typeface="Arial"/>
                <a:cs typeface="Arial"/>
                <a:sym typeface="Arial"/>
              </a:rPr>
              <a:t>Resultaten van de praktische oefeningen: 2e oefening</a:t>
            </a:r>
            <a:endParaRPr sz="2400" b="1">
              <a:latin typeface="Arial"/>
              <a:ea typeface="Arial"/>
              <a:cs typeface="Arial"/>
              <a:sym typeface="Arial"/>
            </a:endParaRPr>
          </a:p>
          <a:p>
            <a:pPr marL="0" lvl="0" indent="0" algn="l" rtl="0">
              <a:spcBef>
                <a:spcPts val="0"/>
              </a:spcBef>
              <a:spcAft>
                <a:spcPts val="0"/>
              </a:spcAft>
              <a:buNone/>
            </a:pPr>
            <a:endParaRPr sz="2400" b="1">
              <a:latin typeface="Arial"/>
              <a:ea typeface="Arial"/>
              <a:cs typeface="Arial"/>
              <a:sym typeface="Arial"/>
            </a:endParaRPr>
          </a:p>
        </p:txBody>
      </p:sp>
      <p:sp>
        <p:nvSpPr>
          <p:cNvPr id="562" name="Google Shape;562;p84"/>
          <p:cNvSpPr/>
          <p:nvPr/>
        </p:nvSpPr>
        <p:spPr>
          <a:xfrm>
            <a:off x="573825" y="4377075"/>
            <a:ext cx="1413600" cy="581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84"/>
          <p:cNvSpPr txBox="1"/>
          <p:nvPr/>
        </p:nvSpPr>
        <p:spPr>
          <a:xfrm>
            <a:off x="328200" y="472275"/>
            <a:ext cx="6408000" cy="554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457200" lvl="0" indent="-304800" algn="l" rtl="0">
              <a:spcBef>
                <a:spcPts val="0"/>
              </a:spcBef>
              <a:spcAft>
                <a:spcPts val="0"/>
              </a:spcAft>
              <a:buSzPts val="1200"/>
              <a:buChar char="●"/>
            </a:pPr>
            <a:r>
              <a:rPr lang="nl-BE" sz="1200"/>
              <a:t>Welke gegevens zijn noodzakelijk om de basisregistratie van Feitelijke verenigingen toe te laten?</a:t>
            </a:r>
            <a:endParaRPr sz="1200"/>
          </a:p>
        </p:txBody>
      </p:sp>
      <p:pic>
        <p:nvPicPr>
          <p:cNvPr id="564" name="Google Shape;564;p84"/>
          <p:cNvPicPr preferRelativeResize="0"/>
          <p:nvPr/>
        </p:nvPicPr>
        <p:blipFill rotWithShape="1">
          <a:blip r:embed="rId3">
            <a:alphaModFix/>
          </a:blip>
          <a:srcRect l="14140" t="7952"/>
          <a:stretch/>
        </p:blipFill>
        <p:spPr>
          <a:xfrm>
            <a:off x="6850887" y="559675"/>
            <a:ext cx="2254724" cy="1763275"/>
          </a:xfrm>
          <a:prstGeom prst="rect">
            <a:avLst/>
          </a:prstGeom>
          <a:noFill/>
          <a:ln w="9525" cap="flat" cmpd="sng">
            <a:solidFill>
              <a:schemeClr val="dk2"/>
            </a:solidFill>
            <a:prstDash val="solid"/>
            <a:round/>
            <a:headEnd type="none" w="sm" len="sm"/>
            <a:tailEnd type="none" w="sm" len="sm"/>
          </a:ln>
        </p:spPr>
      </p:pic>
      <p:graphicFrame>
        <p:nvGraphicFramePr>
          <p:cNvPr id="565" name="Google Shape;565;p84"/>
          <p:cNvGraphicFramePr/>
          <p:nvPr/>
        </p:nvGraphicFramePr>
        <p:xfrm>
          <a:off x="328188" y="1066575"/>
          <a:ext cx="6408025" cy="3937440"/>
        </p:xfrm>
        <a:graphic>
          <a:graphicData uri="http://schemas.openxmlformats.org/drawingml/2006/table">
            <a:tbl>
              <a:tblPr bandRow="1">
                <a:noFill/>
                <a:tableStyleId>{8C19B341-E3C4-4F6C-B8CD-1105FAAC3625}</a:tableStyleId>
              </a:tblPr>
              <a:tblGrid>
                <a:gridCol w="4479850">
                  <a:extLst>
                    <a:ext uri="{9D8B030D-6E8A-4147-A177-3AD203B41FA5}">
                      <a16:colId xmlns:a16="http://schemas.microsoft.com/office/drawing/2014/main" val="20000"/>
                    </a:ext>
                  </a:extLst>
                </a:gridCol>
                <a:gridCol w="788225">
                  <a:extLst>
                    <a:ext uri="{9D8B030D-6E8A-4147-A177-3AD203B41FA5}">
                      <a16:colId xmlns:a16="http://schemas.microsoft.com/office/drawing/2014/main" val="20001"/>
                    </a:ext>
                  </a:extLst>
                </a:gridCol>
                <a:gridCol w="1139950">
                  <a:extLst>
                    <a:ext uri="{9D8B030D-6E8A-4147-A177-3AD203B41FA5}">
                      <a16:colId xmlns:a16="http://schemas.microsoft.com/office/drawing/2014/main" val="20002"/>
                    </a:ext>
                  </a:extLst>
                </a:gridCol>
              </a:tblGrid>
              <a:tr h="183225">
                <a:tc>
                  <a:txBody>
                    <a:bodyPr/>
                    <a:lstStyle/>
                    <a:p>
                      <a:pPr marL="0" lvl="0" indent="0" algn="l" rtl="0">
                        <a:spcBef>
                          <a:spcPts val="0"/>
                        </a:spcBef>
                        <a:spcAft>
                          <a:spcPts val="0"/>
                        </a:spcAft>
                        <a:buNone/>
                      </a:pPr>
                      <a:r>
                        <a:rPr lang="nl-BE" sz="1100" b="1">
                          <a:latin typeface="FlandersArtSans-Regular"/>
                          <a:ea typeface="FlandersArtSans-Regular"/>
                          <a:cs typeface="FlandersArtSans-Regular"/>
                          <a:sym typeface="FlandersArtSans-Regular"/>
                        </a:rPr>
                        <a:t>Gegeven</a:t>
                      </a:r>
                      <a:endParaRPr sz="1100" b="1">
                        <a:latin typeface="FlandersArtSans-Regular"/>
                        <a:ea typeface="FlandersArtSans-Regular"/>
                        <a:cs typeface="FlandersArtSans-Regular"/>
                        <a:sym typeface="FlandersArtSans-Regular"/>
                      </a:endParaRPr>
                    </a:p>
                  </a:txBody>
                  <a:tcPr marL="68575" marR="68575" marT="0" marB="0">
                    <a:solidFill>
                      <a:srgbClr val="AEAAAA"/>
                    </a:solidFill>
                  </a:tcPr>
                </a:tc>
                <a:tc>
                  <a:txBody>
                    <a:bodyPr/>
                    <a:lstStyle/>
                    <a:p>
                      <a:pPr marL="0" lvl="0" indent="0" algn="ctr" rtl="0">
                        <a:spcBef>
                          <a:spcPts val="0"/>
                        </a:spcBef>
                        <a:spcAft>
                          <a:spcPts val="0"/>
                        </a:spcAft>
                        <a:buNone/>
                      </a:pPr>
                      <a:r>
                        <a:rPr lang="nl-BE" sz="1100" b="1">
                          <a:latin typeface="FlandersArtSans-Regular"/>
                          <a:ea typeface="FlandersArtSans-Regular"/>
                          <a:cs typeface="FlandersArtSans-Regular"/>
                          <a:sym typeface="FlandersArtSans-Regular"/>
                        </a:rPr>
                        <a:t>Stemmen</a:t>
                      </a:r>
                      <a:endParaRPr sz="1100" b="1">
                        <a:latin typeface="FlandersArtSans-Regular"/>
                        <a:ea typeface="FlandersArtSans-Regular"/>
                        <a:cs typeface="FlandersArtSans-Regular"/>
                        <a:sym typeface="FlandersArtSans-Regular"/>
                      </a:endParaRPr>
                    </a:p>
                  </a:txBody>
                  <a:tcPr marL="68575" marR="68575" marT="0" marB="0">
                    <a:solidFill>
                      <a:srgbClr val="AEAAAA"/>
                    </a:solidFill>
                  </a:tcPr>
                </a:tc>
                <a:tc>
                  <a:txBody>
                    <a:bodyPr/>
                    <a:lstStyle/>
                    <a:p>
                      <a:pPr marL="0" lvl="0" indent="0" algn="ctr" rtl="0">
                        <a:spcBef>
                          <a:spcPts val="0"/>
                        </a:spcBef>
                        <a:spcAft>
                          <a:spcPts val="0"/>
                        </a:spcAft>
                        <a:buNone/>
                      </a:pPr>
                      <a:r>
                        <a:rPr lang="nl-BE" sz="1100" b="1">
                          <a:latin typeface="FlandersArtSans-Regular"/>
                          <a:ea typeface="FlandersArtSans-Regular"/>
                          <a:cs typeface="FlandersArtSans-Regular"/>
                          <a:sym typeface="FlandersArtSans-Regular"/>
                        </a:rPr>
                        <a:t>Reeds in datamodel?</a:t>
                      </a:r>
                      <a:endParaRPr sz="1100" b="1">
                        <a:latin typeface="FlandersArtSans-Regular"/>
                        <a:ea typeface="FlandersArtSans-Regular"/>
                        <a:cs typeface="FlandersArtSans-Regular"/>
                        <a:sym typeface="FlandersArtSans-Regular"/>
                      </a:endParaRPr>
                    </a:p>
                  </a:txBody>
                  <a:tcPr marL="68575" marR="68575" marT="0" marB="0">
                    <a:solidFill>
                      <a:srgbClr val="AEAAAA"/>
                    </a:solidFill>
                  </a:tcPr>
                </a:tc>
                <a:extLst>
                  <a:ext uri="{0D108BD9-81ED-4DB2-BD59-A6C34878D82A}">
                    <a16:rowId xmlns:a16="http://schemas.microsoft.com/office/drawing/2014/main" val="10000"/>
                  </a:ext>
                </a:extLst>
              </a:tr>
              <a:tr h="366450">
                <a:tc>
                  <a:txBody>
                    <a:bodyPr/>
                    <a:lstStyle/>
                    <a:p>
                      <a:pPr marL="0" lvl="0" indent="0" algn="l" rtl="0">
                        <a:spcBef>
                          <a:spcPts val="0"/>
                        </a:spcBef>
                        <a:spcAft>
                          <a:spcPts val="0"/>
                        </a:spcAft>
                        <a:buNone/>
                      </a:pPr>
                      <a:r>
                        <a:rPr lang="nl-BE" sz="1100" b="1">
                          <a:latin typeface="FlandersArtSans-Regular"/>
                          <a:ea typeface="FlandersArtSans-Regular"/>
                          <a:cs typeface="FlandersArtSans-Regular"/>
                          <a:sym typeface="FlandersArtSans-Regular"/>
                        </a:rPr>
                        <a:t>Naam </a:t>
                      </a:r>
                      <a:br>
                        <a:rPr lang="nl-BE" sz="1100">
                          <a:latin typeface="FlandersArtSans-Regular"/>
                          <a:ea typeface="FlandersArtSans-Regular"/>
                          <a:cs typeface="FlandersArtSans-Regular"/>
                          <a:sym typeface="FlandersArtSans-Regular"/>
                        </a:rPr>
                      </a:br>
                      <a:r>
                        <a:rPr lang="nl-BE" sz="1100">
                          <a:latin typeface="FlandersArtSans-Regular"/>
                          <a:ea typeface="FlandersArtSans-Regular"/>
                          <a:cs typeface="FlandersArtSans-Regular"/>
                          <a:sym typeface="FlandersArtSans-Regular"/>
                        </a:rPr>
                        <a:t>(verplicht)</a:t>
                      </a:r>
                      <a:endParaRPr sz="1100">
                        <a:latin typeface="FlandersArtSans-Regular"/>
                        <a:ea typeface="FlandersArtSans-Regular"/>
                        <a:cs typeface="FlandersArtSans-Regular"/>
                        <a:sym typeface="FlandersArtSans-Regular"/>
                      </a:endParaRPr>
                    </a:p>
                  </a:txBody>
                  <a:tcPr marL="68575" marR="68575" marT="0" marB="0"/>
                </a:tc>
                <a:tc>
                  <a:txBody>
                    <a:bodyPr/>
                    <a:lstStyle/>
                    <a:p>
                      <a:pPr marL="0" lvl="0" indent="0" algn="l" rtl="0">
                        <a:spcBef>
                          <a:spcPts val="0"/>
                        </a:spcBef>
                        <a:spcAft>
                          <a:spcPts val="0"/>
                        </a:spcAft>
                        <a:buNone/>
                      </a:pPr>
                      <a:r>
                        <a:rPr lang="nl-BE" sz="1100" b="1">
                          <a:latin typeface="FlandersArtSans-Regular"/>
                          <a:ea typeface="FlandersArtSans-Regular"/>
                          <a:cs typeface="FlandersArtSans-Regular"/>
                          <a:sym typeface="FlandersArtSans-Regular"/>
                        </a:rPr>
                        <a:t>10</a:t>
                      </a:r>
                      <a:endParaRPr sz="1100" b="1">
                        <a:latin typeface="FlandersArtSans-Regular"/>
                        <a:ea typeface="FlandersArtSans-Regular"/>
                        <a:cs typeface="FlandersArtSans-Regular"/>
                        <a:sym typeface="FlandersArtSans-Regular"/>
                      </a:endParaRPr>
                    </a:p>
                  </a:txBody>
                  <a:tcPr marL="68575" marR="68575" marT="0" marB="0"/>
                </a:tc>
                <a:tc>
                  <a:txBody>
                    <a:bodyPr/>
                    <a:lstStyle/>
                    <a:p>
                      <a:pPr marL="0" lvl="0" indent="0" algn="l" rtl="0">
                        <a:spcBef>
                          <a:spcPts val="0"/>
                        </a:spcBef>
                        <a:spcAft>
                          <a:spcPts val="0"/>
                        </a:spcAft>
                        <a:buNone/>
                      </a:pPr>
                      <a:r>
                        <a:rPr lang="nl-BE" sz="1100" b="1">
                          <a:solidFill>
                            <a:srgbClr val="6AA84F"/>
                          </a:solidFill>
                          <a:latin typeface="FlandersArtSans-Regular"/>
                          <a:ea typeface="FlandersArtSans-Regular"/>
                          <a:cs typeface="FlandersArtSans-Regular"/>
                          <a:sym typeface="FlandersArtSans-Regular"/>
                        </a:rPr>
                        <a:t>Ja, attr. van FV</a:t>
                      </a:r>
                      <a:endParaRPr sz="1100" b="1">
                        <a:solidFill>
                          <a:srgbClr val="6AA84F"/>
                        </a:solidFill>
                        <a:latin typeface="FlandersArtSans-Regular"/>
                        <a:ea typeface="FlandersArtSans-Regular"/>
                        <a:cs typeface="FlandersArtSans-Regular"/>
                        <a:sym typeface="FlandersArtSans-Regular"/>
                      </a:endParaRPr>
                    </a:p>
                  </a:txBody>
                  <a:tcPr marL="68575" marR="68575" marT="0" marB="0"/>
                </a:tc>
                <a:extLst>
                  <a:ext uri="{0D108BD9-81ED-4DB2-BD59-A6C34878D82A}">
                    <a16:rowId xmlns:a16="http://schemas.microsoft.com/office/drawing/2014/main" val="10001"/>
                  </a:ext>
                </a:extLst>
              </a:tr>
              <a:tr h="366450">
                <a:tc>
                  <a:txBody>
                    <a:bodyPr/>
                    <a:lstStyle/>
                    <a:p>
                      <a:pPr marL="0" lvl="0" indent="0" algn="l" rtl="0">
                        <a:spcBef>
                          <a:spcPts val="0"/>
                        </a:spcBef>
                        <a:spcAft>
                          <a:spcPts val="0"/>
                        </a:spcAft>
                        <a:buNone/>
                      </a:pPr>
                      <a:r>
                        <a:rPr lang="nl-BE" sz="1100" b="1">
                          <a:latin typeface="FlandersArtSans-Regular"/>
                          <a:ea typeface="FlandersArtSans-Regular"/>
                          <a:cs typeface="FlandersArtSans-Regular"/>
                          <a:sym typeface="FlandersArtSans-Regular"/>
                        </a:rPr>
                        <a:t>Type feitelijke vereniging (bv. Sport, jeugd, cultuur…)</a:t>
                      </a:r>
                      <a:br>
                        <a:rPr lang="nl-BE" sz="1100" b="1">
                          <a:latin typeface="FlandersArtSans-Regular"/>
                          <a:ea typeface="FlandersArtSans-Regular"/>
                          <a:cs typeface="FlandersArtSans-Regular"/>
                          <a:sym typeface="FlandersArtSans-Regular"/>
                        </a:rPr>
                      </a:br>
                      <a:r>
                        <a:rPr lang="nl-BE" sz="1100">
                          <a:latin typeface="FlandersArtSans-Regular"/>
                          <a:ea typeface="FlandersArtSans-Regular"/>
                          <a:cs typeface="FlandersArtSans-Regular"/>
                          <a:sym typeface="FlandersArtSans-Regular"/>
                        </a:rPr>
                        <a:t>(verplicht)</a:t>
                      </a:r>
                      <a:endParaRPr sz="1100">
                        <a:latin typeface="FlandersArtSans-Regular"/>
                        <a:ea typeface="FlandersArtSans-Regular"/>
                        <a:cs typeface="FlandersArtSans-Regular"/>
                        <a:sym typeface="FlandersArtSans-Regular"/>
                      </a:endParaRPr>
                    </a:p>
                  </a:txBody>
                  <a:tcPr marL="68575" marR="68575" marT="0" marB="0"/>
                </a:tc>
                <a:tc>
                  <a:txBody>
                    <a:bodyPr/>
                    <a:lstStyle/>
                    <a:p>
                      <a:pPr marL="0" lvl="0" indent="0" algn="l" rtl="0">
                        <a:spcBef>
                          <a:spcPts val="0"/>
                        </a:spcBef>
                        <a:spcAft>
                          <a:spcPts val="0"/>
                        </a:spcAft>
                        <a:buNone/>
                      </a:pPr>
                      <a:r>
                        <a:rPr lang="nl-BE" sz="1100" b="1">
                          <a:latin typeface="FlandersArtSans-Regular"/>
                          <a:ea typeface="FlandersArtSans-Regular"/>
                          <a:cs typeface="FlandersArtSans-Regular"/>
                          <a:sym typeface="FlandersArtSans-Regular"/>
                        </a:rPr>
                        <a:t>8</a:t>
                      </a:r>
                      <a:endParaRPr sz="1100" b="1">
                        <a:latin typeface="FlandersArtSans-Regular"/>
                        <a:ea typeface="FlandersArtSans-Regular"/>
                        <a:cs typeface="FlandersArtSans-Regular"/>
                        <a:sym typeface="FlandersArtSans-Regular"/>
                      </a:endParaRPr>
                    </a:p>
                  </a:txBody>
                  <a:tcPr marL="68575" marR="68575" marT="0" marB="0"/>
                </a:tc>
                <a:tc>
                  <a:txBody>
                    <a:bodyPr/>
                    <a:lstStyle/>
                    <a:p>
                      <a:pPr marL="0" lvl="0" indent="0" algn="l" rtl="0">
                        <a:spcBef>
                          <a:spcPts val="0"/>
                        </a:spcBef>
                        <a:spcAft>
                          <a:spcPts val="0"/>
                        </a:spcAft>
                        <a:buNone/>
                      </a:pPr>
                      <a:r>
                        <a:rPr lang="nl-BE" sz="1100" b="1">
                          <a:solidFill>
                            <a:srgbClr val="6AA84F"/>
                          </a:solidFill>
                          <a:latin typeface="FlandersArtSans-Regular"/>
                          <a:ea typeface="FlandersArtSans-Regular"/>
                          <a:cs typeface="FlandersArtSans-Regular"/>
                          <a:sym typeface="FlandersArtSans-Regular"/>
                        </a:rPr>
                        <a:t>Ja, attr. van FV</a:t>
                      </a:r>
                      <a:endParaRPr sz="1100" b="1">
                        <a:solidFill>
                          <a:srgbClr val="6AA84F"/>
                        </a:solidFill>
                        <a:latin typeface="FlandersArtSans-Regular"/>
                        <a:ea typeface="FlandersArtSans-Regular"/>
                        <a:cs typeface="FlandersArtSans-Regular"/>
                        <a:sym typeface="FlandersArtSans-Regular"/>
                      </a:endParaRPr>
                    </a:p>
                    <a:p>
                      <a:pPr marL="0" lvl="0" indent="0" algn="l" rtl="0">
                        <a:spcBef>
                          <a:spcPts val="0"/>
                        </a:spcBef>
                        <a:spcAft>
                          <a:spcPts val="0"/>
                        </a:spcAft>
                        <a:buNone/>
                      </a:pPr>
                      <a:endParaRPr sz="1100" b="1">
                        <a:latin typeface="FlandersArtSans-Regular"/>
                        <a:ea typeface="FlandersArtSans-Regular"/>
                        <a:cs typeface="FlandersArtSans-Regular"/>
                        <a:sym typeface="FlandersArtSans-Regular"/>
                      </a:endParaRPr>
                    </a:p>
                  </a:txBody>
                  <a:tcPr marL="68575" marR="68575" marT="0" marB="0"/>
                </a:tc>
                <a:extLst>
                  <a:ext uri="{0D108BD9-81ED-4DB2-BD59-A6C34878D82A}">
                    <a16:rowId xmlns:a16="http://schemas.microsoft.com/office/drawing/2014/main" val="10002"/>
                  </a:ext>
                </a:extLst>
              </a:tr>
              <a:tr h="366450">
                <a:tc>
                  <a:txBody>
                    <a:bodyPr/>
                    <a:lstStyle/>
                    <a:p>
                      <a:pPr marL="0" lvl="0" indent="0" algn="l" rtl="0">
                        <a:spcBef>
                          <a:spcPts val="0"/>
                        </a:spcBef>
                        <a:spcAft>
                          <a:spcPts val="0"/>
                        </a:spcAft>
                        <a:buNone/>
                      </a:pPr>
                      <a:r>
                        <a:rPr lang="nl-BE" sz="1100" b="1">
                          <a:latin typeface="FlandersArtSans-Regular"/>
                          <a:ea typeface="FlandersArtSans-Regular"/>
                          <a:cs typeface="FlandersArtSans-Regular"/>
                          <a:sym typeface="FlandersArtSans-Regular"/>
                        </a:rPr>
                        <a:t>E-mailadres of gsm-nummer</a:t>
                      </a:r>
                      <a:endParaRPr sz="1100" b="1">
                        <a:latin typeface="FlandersArtSans-Regular"/>
                        <a:ea typeface="FlandersArtSans-Regular"/>
                        <a:cs typeface="FlandersArtSans-Regular"/>
                        <a:sym typeface="FlandersArtSans-Regular"/>
                      </a:endParaRPr>
                    </a:p>
                    <a:p>
                      <a:pPr marL="0" lvl="0" indent="0" algn="l" rtl="0">
                        <a:spcBef>
                          <a:spcPts val="0"/>
                        </a:spcBef>
                        <a:spcAft>
                          <a:spcPts val="0"/>
                        </a:spcAft>
                        <a:buNone/>
                      </a:pPr>
                      <a:r>
                        <a:rPr lang="nl-BE" sz="1100">
                          <a:latin typeface="FlandersArtSans-Regular"/>
                          <a:ea typeface="FlandersArtSans-Regular"/>
                          <a:cs typeface="FlandersArtSans-Regular"/>
                          <a:sym typeface="FlandersArtSans-Regular"/>
                        </a:rPr>
                        <a:t>(verplicht)</a:t>
                      </a:r>
                      <a:endParaRPr sz="1100">
                        <a:latin typeface="FlandersArtSans-Regular"/>
                        <a:ea typeface="FlandersArtSans-Regular"/>
                        <a:cs typeface="FlandersArtSans-Regular"/>
                        <a:sym typeface="FlandersArtSans-Regular"/>
                      </a:endParaRPr>
                    </a:p>
                  </a:txBody>
                  <a:tcPr marL="68575" marR="68575" marT="0" marB="0"/>
                </a:tc>
                <a:tc>
                  <a:txBody>
                    <a:bodyPr/>
                    <a:lstStyle/>
                    <a:p>
                      <a:pPr marL="0" lvl="0" indent="0" algn="l" rtl="0">
                        <a:spcBef>
                          <a:spcPts val="0"/>
                        </a:spcBef>
                        <a:spcAft>
                          <a:spcPts val="0"/>
                        </a:spcAft>
                        <a:buNone/>
                      </a:pPr>
                      <a:r>
                        <a:rPr lang="nl-BE" sz="1100" b="1">
                          <a:latin typeface="FlandersArtSans-Regular"/>
                          <a:ea typeface="FlandersArtSans-Regular"/>
                          <a:cs typeface="FlandersArtSans-Regular"/>
                          <a:sym typeface="FlandersArtSans-Regular"/>
                        </a:rPr>
                        <a:t>7</a:t>
                      </a:r>
                      <a:endParaRPr sz="1100" b="1">
                        <a:latin typeface="FlandersArtSans-Regular"/>
                        <a:ea typeface="FlandersArtSans-Regular"/>
                        <a:cs typeface="FlandersArtSans-Regular"/>
                        <a:sym typeface="FlandersArtSans-Regular"/>
                      </a:endParaRPr>
                    </a:p>
                  </a:txBody>
                  <a:tcPr marL="68575" marR="68575" marT="0" marB="0"/>
                </a:tc>
                <a:tc>
                  <a:txBody>
                    <a:bodyPr/>
                    <a:lstStyle/>
                    <a:p>
                      <a:pPr marL="0" lvl="0" indent="0" algn="l" rtl="0">
                        <a:spcBef>
                          <a:spcPts val="0"/>
                        </a:spcBef>
                        <a:spcAft>
                          <a:spcPts val="0"/>
                        </a:spcAft>
                        <a:buNone/>
                      </a:pPr>
                      <a:r>
                        <a:rPr lang="nl-BE" sz="1100" b="1">
                          <a:solidFill>
                            <a:srgbClr val="E69138"/>
                          </a:solidFill>
                          <a:latin typeface="FlandersArtSans-Regular"/>
                          <a:ea typeface="FlandersArtSans-Regular"/>
                          <a:cs typeface="FlandersArtSans-Regular"/>
                          <a:sym typeface="FlandersArtSans-Regular"/>
                        </a:rPr>
                        <a:t>Neen, wordt attr. van Agent</a:t>
                      </a:r>
                      <a:endParaRPr sz="1100" b="1">
                        <a:solidFill>
                          <a:srgbClr val="E69138"/>
                        </a:solidFill>
                        <a:latin typeface="FlandersArtSans-Regular"/>
                        <a:ea typeface="FlandersArtSans-Regular"/>
                        <a:cs typeface="FlandersArtSans-Regular"/>
                        <a:sym typeface="FlandersArtSans-Regular"/>
                      </a:endParaRPr>
                    </a:p>
                  </a:txBody>
                  <a:tcPr marL="68575" marR="68575" marT="0" marB="0"/>
                </a:tc>
                <a:extLst>
                  <a:ext uri="{0D108BD9-81ED-4DB2-BD59-A6C34878D82A}">
                    <a16:rowId xmlns:a16="http://schemas.microsoft.com/office/drawing/2014/main" val="10003"/>
                  </a:ext>
                </a:extLst>
              </a:tr>
              <a:tr h="549700">
                <a:tc>
                  <a:txBody>
                    <a:bodyPr/>
                    <a:lstStyle/>
                    <a:p>
                      <a:pPr marL="0" lvl="0" indent="0" algn="l" rtl="0">
                        <a:spcBef>
                          <a:spcPts val="0"/>
                        </a:spcBef>
                        <a:spcAft>
                          <a:spcPts val="0"/>
                        </a:spcAft>
                        <a:buNone/>
                      </a:pPr>
                      <a:r>
                        <a:rPr lang="nl-BE" sz="1100" b="1">
                          <a:latin typeface="FlandersArtSans-Regular"/>
                          <a:ea typeface="FlandersArtSans-Regular"/>
                          <a:cs typeface="FlandersArtSans-Regular"/>
                          <a:sym typeface="FlandersArtSans-Regular"/>
                        </a:rPr>
                        <a:t>Minstens 1 hoofdverantwoordelijke/voorzitter met rijksregisternummer </a:t>
                      </a:r>
                      <a:br>
                        <a:rPr lang="nl-BE" sz="1100">
                          <a:latin typeface="FlandersArtSans-Regular"/>
                          <a:ea typeface="FlandersArtSans-Regular"/>
                          <a:cs typeface="FlandersArtSans-Regular"/>
                          <a:sym typeface="FlandersArtSans-Regular"/>
                        </a:rPr>
                      </a:br>
                      <a:r>
                        <a:rPr lang="nl-BE" sz="1100">
                          <a:latin typeface="FlandersArtSans-Regular"/>
                          <a:ea typeface="FlandersArtSans-Regular"/>
                          <a:cs typeface="FlandersArtSans-Regular"/>
                          <a:sym typeface="FlandersArtSans-Regular"/>
                        </a:rPr>
                        <a:t>(verplicht)</a:t>
                      </a:r>
                      <a:endParaRPr sz="1100">
                        <a:latin typeface="FlandersArtSans-Regular"/>
                        <a:ea typeface="FlandersArtSans-Regular"/>
                        <a:cs typeface="FlandersArtSans-Regular"/>
                        <a:sym typeface="FlandersArtSans-Regular"/>
                      </a:endParaRPr>
                    </a:p>
                  </a:txBody>
                  <a:tcPr marL="68575" marR="68575" marT="0" marB="0"/>
                </a:tc>
                <a:tc>
                  <a:txBody>
                    <a:bodyPr/>
                    <a:lstStyle/>
                    <a:p>
                      <a:pPr marL="0" lvl="0" indent="0" algn="l" rtl="0">
                        <a:spcBef>
                          <a:spcPts val="0"/>
                        </a:spcBef>
                        <a:spcAft>
                          <a:spcPts val="0"/>
                        </a:spcAft>
                        <a:buNone/>
                      </a:pPr>
                      <a:r>
                        <a:rPr lang="nl-BE" sz="1100" b="1">
                          <a:latin typeface="FlandersArtSans-Regular"/>
                          <a:ea typeface="FlandersArtSans-Regular"/>
                          <a:cs typeface="FlandersArtSans-Regular"/>
                          <a:sym typeface="FlandersArtSans-Regular"/>
                        </a:rPr>
                        <a:t>6</a:t>
                      </a:r>
                      <a:endParaRPr sz="1100" b="1">
                        <a:latin typeface="FlandersArtSans-Regular"/>
                        <a:ea typeface="FlandersArtSans-Regular"/>
                        <a:cs typeface="FlandersArtSans-Regular"/>
                        <a:sym typeface="FlandersArtSans-Regular"/>
                      </a:endParaRPr>
                    </a:p>
                  </a:txBody>
                  <a:tcPr marL="68575" marR="68575" marT="0" marB="0"/>
                </a:tc>
                <a:tc>
                  <a:txBody>
                    <a:bodyPr/>
                    <a:lstStyle/>
                    <a:p>
                      <a:pPr marL="0" lvl="0" indent="0" algn="l" rtl="0">
                        <a:spcBef>
                          <a:spcPts val="0"/>
                        </a:spcBef>
                        <a:spcAft>
                          <a:spcPts val="0"/>
                        </a:spcAft>
                        <a:buNone/>
                      </a:pPr>
                      <a:r>
                        <a:rPr lang="nl-BE" sz="1100" b="1">
                          <a:solidFill>
                            <a:srgbClr val="E69138"/>
                          </a:solidFill>
                          <a:latin typeface="FlandersArtSans-Regular"/>
                          <a:ea typeface="FlandersArtSans-Regular"/>
                          <a:cs typeface="FlandersArtSans-Regular"/>
                          <a:sym typeface="FlandersArtSans-Regular"/>
                        </a:rPr>
                        <a:t>Neen, Identificator wordt attr. van Agent</a:t>
                      </a:r>
                      <a:endParaRPr sz="1100" b="1">
                        <a:solidFill>
                          <a:srgbClr val="E69138"/>
                        </a:solidFill>
                        <a:latin typeface="FlandersArtSans-Regular"/>
                        <a:ea typeface="FlandersArtSans-Regular"/>
                        <a:cs typeface="FlandersArtSans-Regular"/>
                        <a:sym typeface="FlandersArtSans-Regular"/>
                      </a:endParaRPr>
                    </a:p>
                  </a:txBody>
                  <a:tcPr marL="68575" marR="68575" marT="0" marB="0"/>
                </a:tc>
                <a:extLst>
                  <a:ext uri="{0D108BD9-81ED-4DB2-BD59-A6C34878D82A}">
                    <a16:rowId xmlns:a16="http://schemas.microsoft.com/office/drawing/2014/main" val="10004"/>
                  </a:ext>
                </a:extLst>
              </a:tr>
              <a:tr h="366450">
                <a:tc>
                  <a:txBody>
                    <a:bodyPr/>
                    <a:lstStyle/>
                    <a:p>
                      <a:pPr marL="0" lvl="0" indent="0" algn="l" rtl="0">
                        <a:spcBef>
                          <a:spcPts val="0"/>
                        </a:spcBef>
                        <a:spcAft>
                          <a:spcPts val="0"/>
                        </a:spcAft>
                        <a:buNone/>
                      </a:pPr>
                      <a:r>
                        <a:rPr lang="nl-BE" sz="1100" b="1">
                          <a:latin typeface="FlandersArtSans-Regular"/>
                          <a:ea typeface="FlandersArtSans-Regular"/>
                          <a:cs typeface="FlandersArtSans-Regular"/>
                          <a:sym typeface="FlandersArtSans-Regular"/>
                        </a:rPr>
                        <a:t>Organisatiestructuur (feitelijke vereniging, vzw, vennootschap…)</a:t>
                      </a:r>
                      <a:br>
                        <a:rPr lang="nl-BE" sz="1100">
                          <a:latin typeface="FlandersArtSans-Regular"/>
                          <a:ea typeface="FlandersArtSans-Regular"/>
                          <a:cs typeface="FlandersArtSans-Regular"/>
                          <a:sym typeface="FlandersArtSans-Regular"/>
                        </a:rPr>
                      </a:br>
                      <a:r>
                        <a:rPr lang="nl-BE" sz="1100">
                          <a:latin typeface="FlandersArtSans-Regular"/>
                          <a:ea typeface="FlandersArtSans-Regular"/>
                          <a:cs typeface="FlandersArtSans-Regular"/>
                          <a:sym typeface="FlandersArtSans-Regular"/>
                        </a:rPr>
                        <a:t>(verplicht)</a:t>
                      </a:r>
                      <a:endParaRPr sz="1100">
                        <a:latin typeface="FlandersArtSans-Regular"/>
                        <a:ea typeface="FlandersArtSans-Regular"/>
                        <a:cs typeface="FlandersArtSans-Regular"/>
                        <a:sym typeface="FlandersArtSans-Regular"/>
                      </a:endParaRPr>
                    </a:p>
                  </a:txBody>
                  <a:tcPr marL="68575" marR="68575" marT="0" marB="0"/>
                </a:tc>
                <a:tc>
                  <a:txBody>
                    <a:bodyPr/>
                    <a:lstStyle/>
                    <a:p>
                      <a:pPr marL="0" lvl="0" indent="0" algn="l" rtl="0">
                        <a:spcBef>
                          <a:spcPts val="0"/>
                        </a:spcBef>
                        <a:spcAft>
                          <a:spcPts val="0"/>
                        </a:spcAft>
                        <a:buNone/>
                      </a:pPr>
                      <a:r>
                        <a:rPr lang="nl-BE" sz="1100" b="1">
                          <a:latin typeface="FlandersArtSans-Regular"/>
                          <a:ea typeface="FlandersArtSans-Regular"/>
                          <a:cs typeface="FlandersArtSans-Regular"/>
                          <a:sym typeface="FlandersArtSans-Regular"/>
                        </a:rPr>
                        <a:t>3</a:t>
                      </a:r>
                      <a:endParaRPr sz="1100" b="1">
                        <a:latin typeface="FlandersArtSans-Regular"/>
                        <a:ea typeface="FlandersArtSans-Regular"/>
                        <a:cs typeface="FlandersArtSans-Regular"/>
                        <a:sym typeface="FlandersArtSans-Regular"/>
                      </a:endParaRPr>
                    </a:p>
                  </a:txBody>
                  <a:tcPr marL="68575" marR="68575" marT="0" marB="0"/>
                </a:tc>
                <a:tc>
                  <a:txBody>
                    <a:bodyPr/>
                    <a:lstStyle/>
                    <a:p>
                      <a:pPr marL="0" lvl="0" indent="0" algn="l" rtl="0">
                        <a:spcBef>
                          <a:spcPts val="0"/>
                        </a:spcBef>
                        <a:spcAft>
                          <a:spcPts val="0"/>
                        </a:spcAft>
                        <a:buNone/>
                      </a:pPr>
                      <a:r>
                        <a:rPr lang="nl-BE" sz="1100" b="1">
                          <a:solidFill>
                            <a:srgbClr val="6AA84F"/>
                          </a:solidFill>
                          <a:latin typeface="FlandersArtSans-Regular"/>
                          <a:ea typeface="FlandersArtSans-Regular"/>
                          <a:cs typeface="FlandersArtSans-Regular"/>
                          <a:sym typeface="FlandersArtSans-Regular"/>
                        </a:rPr>
                        <a:t>Ja, door klasse FV</a:t>
                      </a:r>
                      <a:endParaRPr sz="1100" b="1">
                        <a:solidFill>
                          <a:srgbClr val="6AA84F"/>
                        </a:solidFill>
                        <a:latin typeface="FlandersArtSans-Regular"/>
                        <a:ea typeface="FlandersArtSans-Regular"/>
                        <a:cs typeface="FlandersArtSans-Regular"/>
                        <a:sym typeface="FlandersArtSans-Regular"/>
                      </a:endParaRPr>
                    </a:p>
                  </a:txBody>
                  <a:tcPr marL="68575" marR="68575" marT="0" marB="0"/>
                </a:tc>
                <a:extLst>
                  <a:ext uri="{0D108BD9-81ED-4DB2-BD59-A6C34878D82A}">
                    <a16:rowId xmlns:a16="http://schemas.microsoft.com/office/drawing/2014/main" val="10005"/>
                  </a:ext>
                </a:extLst>
              </a:tr>
              <a:tr h="366450">
                <a:tc>
                  <a:txBody>
                    <a:bodyPr/>
                    <a:lstStyle/>
                    <a:p>
                      <a:pPr marL="0" lvl="0" indent="0" algn="l" rtl="0">
                        <a:spcBef>
                          <a:spcPts val="0"/>
                        </a:spcBef>
                        <a:spcAft>
                          <a:spcPts val="0"/>
                        </a:spcAft>
                        <a:buNone/>
                      </a:pPr>
                      <a:r>
                        <a:rPr lang="nl-BE" sz="1100" b="1">
                          <a:latin typeface="FlandersArtSans-Regular"/>
                          <a:ea typeface="FlandersArtSans-Regular"/>
                          <a:cs typeface="FlandersArtSans-Regular"/>
                          <a:sym typeface="FlandersArtSans-Regular"/>
                        </a:rPr>
                        <a:t>Postadres</a:t>
                      </a:r>
                      <a:br>
                        <a:rPr lang="nl-BE" sz="1100">
                          <a:latin typeface="FlandersArtSans-Regular"/>
                          <a:ea typeface="FlandersArtSans-Regular"/>
                          <a:cs typeface="FlandersArtSans-Regular"/>
                          <a:sym typeface="FlandersArtSans-Regular"/>
                        </a:rPr>
                      </a:br>
                      <a:r>
                        <a:rPr lang="nl-BE" sz="1100">
                          <a:latin typeface="FlandersArtSans-Regular"/>
                          <a:ea typeface="FlandersArtSans-Regular"/>
                          <a:cs typeface="FlandersArtSans-Regular"/>
                          <a:sym typeface="FlandersArtSans-Regular"/>
                        </a:rPr>
                        <a:t>(verplicht)</a:t>
                      </a:r>
                      <a:endParaRPr sz="1100">
                        <a:latin typeface="FlandersArtSans-Regular"/>
                        <a:ea typeface="FlandersArtSans-Regular"/>
                        <a:cs typeface="FlandersArtSans-Regular"/>
                        <a:sym typeface="FlandersArtSans-Regular"/>
                      </a:endParaRPr>
                    </a:p>
                  </a:txBody>
                  <a:tcPr marL="68575" marR="68575" marT="0" marB="0"/>
                </a:tc>
                <a:tc>
                  <a:txBody>
                    <a:bodyPr/>
                    <a:lstStyle/>
                    <a:p>
                      <a:pPr marL="0" lvl="0" indent="0" algn="l" rtl="0">
                        <a:spcBef>
                          <a:spcPts val="0"/>
                        </a:spcBef>
                        <a:spcAft>
                          <a:spcPts val="0"/>
                        </a:spcAft>
                        <a:buNone/>
                      </a:pPr>
                      <a:r>
                        <a:rPr lang="nl-BE" sz="1100" b="1">
                          <a:latin typeface="FlandersArtSans-Regular"/>
                          <a:ea typeface="FlandersArtSans-Regular"/>
                          <a:cs typeface="FlandersArtSans-Regular"/>
                          <a:sym typeface="FlandersArtSans-Regular"/>
                        </a:rPr>
                        <a:t>2</a:t>
                      </a:r>
                      <a:endParaRPr sz="1100" b="1">
                        <a:latin typeface="FlandersArtSans-Regular"/>
                        <a:ea typeface="FlandersArtSans-Regular"/>
                        <a:cs typeface="FlandersArtSans-Regular"/>
                        <a:sym typeface="FlandersArtSans-Regular"/>
                      </a:endParaRPr>
                    </a:p>
                  </a:txBody>
                  <a:tcPr marL="68575" marR="68575" marT="0" marB="0"/>
                </a:tc>
                <a:tc>
                  <a:txBody>
                    <a:bodyPr/>
                    <a:lstStyle/>
                    <a:p>
                      <a:pPr marL="0" lvl="0" indent="0" algn="l" rtl="0">
                        <a:spcBef>
                          <a:spcPts val="0"/>
                        </a:spcBef>
                        <a:spcAft>
                          <a:spcPts val="0"/>
                        </a:spcAft>
                        <a:buNone/>
                      </a:pPr>
                      <a:r>
                        <a:rPr lang="nl-BE" sz="1100" b="1">
                          <a:solidFill>
                            <a:srgbClr val="6AA84F"/>
                          </a:solidFill>
                          <a:latin typeface="FlandersArtSans-Regular"/>
                          <a:ea typeface="FlandersArtSans-Regular"/>
                          <a:cs typeface="FlandersArtSans-Regular"/>
                          <a:sym typeface="FlandersArtSans-Regular"/>
                        </a:rPr>
                        <a:t>Ja, attr. van FV</a:t>
                      </a:r>
                      <a:endParaRPr sz="1100" b="1">
                        <a:solidFill>
                          <a:srgbClr val="6AA84F"/>
                        </a:solidFill>
                        <a:latin typeface="FlandersArtSans-Regular"/>
                        <a:ea typeface="FlandersArtSans-Regular"/>
                        <a:cs typeface="FlandersArtSans-Regular"/>
                        <a:sym typeface="FlandersArtSans-Regular"/>
                      </a:endParaRPr>
                    </a:p>
                    <a:p>
                      <a:pPr marL="0" lvl="0" indent="0" algn="l" rtl="0">
                        <a:spcBef>
                          <a:spcPts val="0"/>
                        </a:spcBef>
                        <a:spcAft>
                          <a:spcPts val="0"/>
                        </a:spcAft>
                        <a:buNone/>
                      </a:pPr>
                      <a:endParaRPr sz="1100" b="1">
                        <a:latin typeface="FlandersArtSans-Regular"/>
                        <a:ea typeface="FlandersArtSans-Regular"/>
                        <a:cs typeface="FlandersArtSans-Regular"/>
                        <a:sym typeface="FlandersArtSans-Regular"/>
                      </a:endParaRPr>
                    </a:p>
                  </a:txBody>
                  <a:tcPr marL="68575" marR="68575" marT="0" marB="0"/>
                </a:tc>
                <a:extLst>
                  <a:ext uri="{0D108BD9-81ED-4DB2-BD59-A6C34878D82A}">
                    <a16:rowId xmlns:a16="http://schemas.microsoft.com/office/drawing/2014/main" val="10006"/>
                  </a:ext>
                </a:extLst>
              </a:tr>
              <a:tr h="366450">
                <a:tc>
                  <a:txBody>
                    <a:bodyPr/>
                    <a:lstStyle/>
                    <a:p>
                      <a:pPr marL="0" lvl="0" indent="0" algn="l" rtl="0">
                        <a:spcBef>
                          <a:spcPts val="0"/>
                        </a:spcBef>
                        <a:spcAft>
                          <a:spcPts val="0"/>
                        </a:spcAft>
                        <a:buNone/>
                      </a:pPr>
                      <a:r>
                        <a:rPr lang="nl-BE" sz="1100" b="1">
                          <a:latin typeface="FlandersArtSans-Regular"/>
                          <a:ea typeface="FlandersArtSans-Regular"/>
                          <a:cs typeface="FlandersArtSans-Regular"/>
                          <a:sym typeface="FlandersArtSans-Regular"/>
                        </a:rPr>
                        <a:t>Werkingsadres</a:t>
                      </a:r>
                      <a:br>
                        <a:rPr lang="nl-BE" sz="1100">
                          <a:latin typeface="FlandersArtSans-Regular"/>
                          <a:ea typeface="FlandersArtSans-Regular"/>
                          <a:cs typeface="FlandersArtSans-Regular"/>
                          <a:sym typeface="FlandersArtSans-Regular"/>
                        </a:rPr>
                      </a:br>
                      <a:r>
                        <a:rPr lang="nl-BE" sz="1100">
                          <a:latin typeface="FlandersArtSans-Regular"/>
                          <a:ea typeface="FlandersArtSans-Regular"/>
                          <a:cs typeface="FlandersArtSans-Regular"/>
                          <a:sym typeface="FlandersArtSans-Regular"/>
                        </a:rPr>
                        <a:t>(niet verplicht)</a:t>
                      </a:r>
                      <a:endParaRPr sz="1100">
                        <a:latin typeface="FlandersArtSans-Regular"/>
                        <a:ea typeface="FlandersArtSans-Regular"/>
                        <a:cs typeface="FlandersArtSans-Regular"/>
                        <a:sym typeface="FlandersArtSans-Regular"/>
                      </a:endParaRPr>
                    </a:p>
                  </a:txBody>
                  <a:tcPr marL="68575" marR="68575" marT="0" marB="0"/>
                </a:tc>
                <a:tc>
                  <a:txBody>
                    <a:bodyPr/>
                    <a:lstStyle/>
                    <a:p>
                      <a:pPr marL="0" lvl="0" indent="0" algn="l" rtl="0">
                        <a:spcBef>
                          <a:spcPts val="0"/>
                        </a:spcBef>
                        <a:spcAft>
                          <a:spcPts val="0"/>
                        </a:spcAft>
                        <a:buNone/>
                      </a:pPr>
                      <a:r>
                        <a:rPr lang="nl-BE" sz="1100" b="1">
                          <a:latin typeface="FlandersArtSans-Regular"/>
                          <a:ea typeface="FlandersArtSans-Regular"/>
                          <a:cs typeface="FlandersArtSans-Regular"/>
                          <a:sym typeface="FlandersArtSans-Regular"/>
                        </a:rPr>
                        <a:t>2</a:t>
                      </a:r>
                      <a:endParaRPr sz="1100" b="1">
                        <a:latin typeface="FlandersArtSans-Regular"/>
                        <a:ea typeface="FlandersArtSans-Regular"/>
                        <a:cs typeface="FlandersArtSans-Regular"/>
                        <a:sym typeface="FlandersArtSans-Regular"/>
                      </a:endParaRPr>
                    </a:p>
                  </a:txBody>
                  <a:tcPr marL="68575" marR="68575" marT="0" marB="0"/>
                </a:tc>
                <a:tc>
                  <a:txBody>
                    <a:bodyPr/>
                    <a:lstStyle/>
                    <a:p>
                      <a:pPr marL="0" lvl="0" indent="0" algn="l" rtl="0">
                        <a:spcBef>
                          <a:spcPts val="0"/>
                        </a:spcBef>
                        <a:spcAft>
                          <a:spcPts val="0"/>
                        </a:spcAft>
                        <a:buNone/>
                      </a:pPr>
                      <a:r>
                        <a:rPr lang="nl-BE" sz="1100" b="1" i="1">
                          <a:solidFill>
                            <a:srgbClr val="F0D70F"/>
                          </a:solidFill>
                          <a:latin typeface="FlandersArtSans-Regular"/>
                          <a:ea typeface="FlandersArtSans-Regular"/>
                          <a:cs typeface="FlandersArtSans-Regular"/>
                          <a:sym typeface="FlandersArtSans-Regular"/>
                        </a:rPr>
                        <a:t>Lijkt ons niet verplicht</a:t>
                      </a:r>
                      <a:endParaRPr sz="1100" b="1" i="1">
                        <a:solidFill>
                          <a:srgbClr val="F0D70F"/>
                        </a:solidFill>
                        <a:latin typeface="FlandersArtSans-Regular"/>
                        <a:ea typeface="FlandersArtSans-Regular"/>
                        <a:cs typeface="FlandersArtSans-Regular"/>
                        <a:sym typeface="FlandersArtSans-Regular"/>
                      </a:endParaRPr>
                    </a:p>
                  </a:txBody>
                  <a:tcPr marL="68575" marR="68575" marT="0" marB="0"/>
                </a:tc>
                <a:extLst>
                  <a:ext uri="{0D108BD9-81ED-4DB2-BD59-A6C34878D82A}">
                    <a16:rowId xmlns:a16="http://schemas.microsoft.com/office/drawing/2014/main" val="10007"/>
                  </a:ext>
                </a:extLst>
              </a:tr>
              <a:tr h="366450">
                <a:tc>
                  <a:txBody>
                    <a:bodyPr/>
                    <a:lstStyle/>
                    <a:p>
                      <a:pPr marL="0" lvl="0" indent="0" algn="l" rtl="0">
                        <a:spcBef>
                          <a:spcPts val="0"/>
                        </a:spcBef>
                        <a:spcAft>
                          <a:spcPts val="0"/>
                        </a:spcAft>
                        <a:buNone/>
                      </a:pPr>
                      <a:r>
                        <a:rPr lang="nl-BE" sz="1100" b="1">
                          <a:latin typeface="FlandersArtSans-Regular"/>
                          <a:ea typeface="FlandersArtSans-Regular"/>
                          <a:cs typeface="FlandersArtSans-Regular"/>
                          <a:sym typeface="FlandersArtSans-Regular"/>
                        </a:rPr>
                        <a:t>Gelinkte koepelorganisatie(s)</a:t>
                      </a:r>
                      <a:br>
                        <a:rPr lang="nl-BE" sz="1100">
                          <a:latin typeface="FlandersArtSans-Regular"/>
                          <a:ea typeface="FlandersArtSans-Regular"/>
                          <a:cs typeface="FlandersArtSans-Regular"/>
                          <a:sym typeface="FlandersArtSans-Regular"/>
                        </a:rPr>
                      </a:br>
                      <a:r>
                        <a:rPr lang="nl-BE" sz="1100">
                          <a:latin typeface="FlandersArtSans-Regular"/>
                          <a:ea typeface="FlandersArtSans-Regular"/>
                          <a:cs typeface="FlandersArtSans-Regular"/>
                          <a:sym typeface="FlandersArtSans-Regular"/>
                        </a:rPr>
                        <a:t>(niet verplicht)</a:t>
                      </a:r>
                      <a:endParaRPr sz="1100">
                        <a:latin typeface="FlandersArtSans-Regular"/>
                        <a:ea typeface="FlandersArtSans-Regular"/>
                        <a:cs typeface="FlandersArtSans-Regular"/>
                        <a:sym typeface="FlandersArtSans-Regular"/>
                      </a:endParaRPr>
                    </a:p>
                  </a:txBody>
                  <a:tcPr marL="68575" marR="68575" marT="0" marB="0"/>
                </a:tc>
                <a:tc>
                  <a:txBody>
                    <a:bodyPr/>
                    <a:lstStyle/>
                    <a:p>
                      <a:pPr marL="0" lvl="0" indent="0" algn="l" rtl="0">
                        <a:spcBef>
                          <a:spcPts val="0"/>
                        </a:spcBef>
                        <a:spcAft>
                          <a:spcPts val="0"/>
                        </a:spcAft>
                        <a:buNone/>
                      </a:pPr>
                      <a:r>
                        <a:rPr lang="nl-BE" sz="1100" b="1">
                          <a:latin typeface="FlandersArtSans-Regular"/>
                          <a:ea typeface="FlandersArtSans-Regular"/>
                          <a:cs typeface="FlandersArtSans-Regular"/>
                          <a:sym typeface="FlandersArtSans-Regular"/>
                        </a:rPr>
                        <a:t>4</a:t>
                      </a:r>
                      <a:endParaRPr sz="1100" b="1">
                        <a:latin typeface="FlandersArtSans-Regular"/>
                        <a:ea typeface="FlandersArtSans-Regular"/>
                        <a:cs typeface="FlandersArtSans-Regular"/>
                        <a:sym typeface="FlandersArtSans-Regular"/>
                      </a:endParaRPr>
                    </a:p>
                  </a:txBody>
                  <a:tcPr marL="68575" marR="68575" marT="0" marB="0"/>
                </a:tc>
                <a:tc>
                  <a:txBody>
                    <a:bodyPr/>
                    <a:lstStyle/>
                    <a:p>
                      <a:pPr marL="0" lvl="0" indent="0" algn="l" rtl="0">
                        <a:spcBef>
                          <a:spcPts val="0"/>
                        </a:spcBef>
                        <a:spcAft>
                          <a:spcPts val="0"/>
                        </a:spcAft>
                        <a:buNone/>
                      </a:pPr>
                      <a:r>
                        <a:rPr lang="nl-BE" sz="1100" b="1" i="1">
                          <a:solidFill>
                            <a:srgbClr val="F0D70F"/>
                          </a:solidFill>
                          <a:latin typeface="FlandersArtSans-Regular"/>
                          <a:ea typeface="FlandersArtSans-Regular"/>
                          <a:cs typeface="FlandersArtSans-Regular"/>
                          <a:sym typeface="FlandersArtSans-Regular"/>
                        </a:rPr>
                        <a:t>Lijkt ons niet verplicht</a:t>
                      </a:r>
                      <a:endParaRPr sz="1100" b="1">
                        <a:solidFill>
                          <a:srgbClr val="F0D70F"/>
                        </a:solidFill>
                        <a:latin typeface="FlandersArtSans-Regular"/>
                        <a:ea typeface="FlandersArtSans-Regular"/>
                        <a:cs typeface="FlandersArtSans-Regular"/>
                        <a:sym typeface="FlandersArtSans-Regular"/>
                      </a:endParaRPr>
                    </a:p>
                  </a:txBody>
                  <a:tcPr marL="68575" marR="68575" marT="0" marB="0"/>
                </a:tc>
                <a:extLst>
                  <a:ext uri="{0D108BD9-81ED-4DB2-BD59-A6C34878D82A}">
                    <a16:rowId xmlns:a16="http://schemas.microsoft.com/office/drawing/2014/main" val="10008"/>
                  </a:ext>
                </a:extLst>
              </a:tr>
              <a:tr h="366450">
                <a:tc>
                  <a:txBody>
                    <a:bodyPr/>
                    <a:lstStyle/>
                    <a:p>
                      <a:pPr marL="0" lvl="0" indent="0" algn="l" rtl="0">
                        <a:spcBef>
                          <a:spcPts val="0"/>
                        </a:spcBef>
                        <a:spcAft>
                          <a:spcPts val="0"/>
                        </a:spcAft>
                        <a:buNone/>
                      </a:pPr>
                      <a:r>
                        <a:rPr lang="nl-BE" sz="1100" b="1">
                          <a:latin typeface="FlandersArtSans-Regular"/>
                          <a:ea typeface="FlandersArtSans-Regular"/>
                          <a:cs typeface="FlandersArtSans-Regular"/>
                          <a:sym typeface="FlandersArtSans-Regular"/>
                        </a:rPr>
                        <a:t>Geldigheidsperiode van de erkenning</a:t>
                      </a:r>
                      <a:br>
                        <a:rPr lang="nl-BE" sz="1100">
                          <a:latin typeface="FlandersArtSans-Regular"/>
                          <a:ea typeface="FlandersArtSans-Regular"/>
                          <a:cs typeface="FlandersArtSans-Regular"/>
                          <a:sym typeface="FlandersArtSans-Regular"/>
                        </a:rPr>
                      </a:br>
                      <a:r>
                        <a:rPr lang="nl-BE" sz="1100">
                          <a:latin typeface="FlandersArtSans-Regular"/>
                          <a:ea typeface="FlandersArtSans-Regular"/>
                          <a:cs typeface="FlandersArtSans-Regular"/>
                          <a:sym typeface="FlandersArtSans-Regular"/>
                        </a:rPr>
                        <a:t>(niet verplicht)</a:t>
                      </a:r>
                      <a:endParaRPr sz="1100">
                        <a:latin typeface="FlandersArtSans-Regular"/>
                        <a:ea typeface="FlandersArtSans-Regular"/>
                        <a:cs typeface="FlandersArtSans-Regular"/>
                        <a:sym typeface="FlandersArtSans-Regular"/>
                      </a:endParaRPr>
                    </a:p>
                  </a:txBody>
                  <a:tcPr marL="68575" marR="68575" marT="0" marB="0"/>
                </a:tc>
                <a:tc>
                  <a:txBody>
                    <a:bodyPr/>
                    <a:lstStyle/>
                    <a:p>
                      <a:pPr marL="0" lvl="0" indent="0" algn="l" rtl="0">
                        <a:spcBef>
                          <a:spcPts val="0"/>
                        </a:spcBef>
                        <a:spcAft>
                          <a:spcPts val="0"/>
                        </a:spcAft>
                        <a:buNone/>
                      </a:pPr>
                      <a:r>
                        <a:rPr lang="nl-BE" sz="1100" b="1">
                          <a:latin typeface="FlandersArtSans-Regular"/>
                          <a:ea typeface="FlandersArtSans-Regular"/>
                          <a:cs typeface="FlandersArtSans-Regular"/>
                          <a:sym typeface="FlandersArtSans-Regular"/>
                        </a:rPr>
                        <a:t>2</a:t>
                      </a:r>
                      <a:endParaRPr sz="1100" b="1">
                        <a:latin typeface="FlandersArtSans-Regular"/>
                        <a:ea typeface="FlandersArtSans-Regular"/>
                        <a:cs typeface="FlandersArtSans-Regular"/>
                        <a:sym typeface="FlandersArtSans-Regular"/>
                      </a:endParaRPr>
                    </a:p>
                  </a:txBody>
                  <a:tcPr marL="68575" marR="68575" marT="0" marB="0"/>
                </a:tc>
                <a:tc>
                  <a:txBody>
                    <a:bodyPr/>
                    <a:lstStyle/>
                    <a:p>
                      <a:pPr marL="0" lvl="0" indent="0" algn="l" rtl="0">
                        <a:spcBef>
                          <a:spcPts val="0"/>
                        </a:spcBef>
                        <a:spcAft>
                          <a:spcPts val="0"/>
                        </a:spcAft>
                        <a:buNone/>
                      </a:pPr>
                      <a:r>
                        <a:rPr lang="nl-BE" sz="1100" b="1" i="1">
                          <a:solidFill>
                            <a:srgbClr val="F0D70F"/>
                          </a:solidFill>
                          <a:latin typeface="FlandersArtSans-Regular"/>
                          <a:ea typeface="FlandersArtSans-Regular"/>
                          <a:cs typeface="FlandersArtSans-Regular"/>
                          <a:sym typeface="FlandersArtSans-Regular"/>
                        </a:rPr>
                        <a:t>Lijkt ons niet verplicht</a:t>
                      </a:r>
                      <a:endParaRPr sz="1100" b="1">
                        <a:solidFill>
                          <a:srgbClr val="F0D70F"/>
                        </a:solidFill>
                        <a:latin typeface="FlandersArtSans-Regular"/>
                        <a:ea typeface="FlandersArtSans-Regular"/>
                        <a:cs typeface="FlandersArtSans-Regular"/>
                        <a:sym typeface="FlandersArtSans-Regular"/>
                      </a:endParaRPr>
                    </a:p>
                  </a:txBody>
                  <a:tcPr marL="68575" marR="68575" marT="0" marB="0"/>
                </a:tc>
                <a:extLst>
                  <a:ext uri="{0D108BD9-81ED-4DB2-BD59-A6C34878D82A}">
                    <a16:rowId xmlns:a16="http://schemas.microsoft.com/office/drawing/2014/main" val="10009"/>
                  </a:ext>
                </a:extLst>
              </a:tr>
            </a:tbl>
          </a:graphicData>
        </a:graphic>
      </p:graphicFrame>
      <p:sp>
        <p:nvSpPr>
          <p:cNvPr id="566" name="Google Shape;566;p84"/>
          <p:cNvSpPr txBox="1"/>
          <p:nvPr/>
        </p:nvSpPr>
        <p:spPr>
          <a:xfrm>
            <a:off x="6736200" y="2508825"/>
            <a:ext cx="1996800" cy="677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nl-BE" sz="1200" b="1">
                <a:solidFill>
                  <a:srgbClr val="E69138"/>
                </a:solidFill>
              </a:rPr>
              <a:t>+ nieuwe relatie ‘heeftVerantwoordelijke’</a:t>
            </a:r>
            <a:br>
              <a:rPr lang="nl-BE" sz="1200" b="1">
                <a:solidFill>
                  <a:srgbClr val="E69138"/>
                </a:solidFill>
              </a:rPr>
            </a:br>
            <a:endParaRPr sz="800" b="1">
              <a:solidFill>
                <a:srgbClr val="E69138"/>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85"/>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nl-BE" sz="3200" b="1"/>
              <a:t>Hoe ziet de planning eruit?</a:t>
            </a:r>
            <a:endParaRPr sz="3200" b="1"/>
          </a:p>
          <a:p>
            <a:pPr marL="0" marR="0" lvl="0" indent="0" algn="l" rtl="0">
              <a:lnSpc>
                <a:spcPct val="100000"/>
              </a:lnSpc>
              <a:spcBef>
                <a:spcPts val="0"/>
              </a:spcBef>
              <a:spcAft>
                <a:spcPts val="0"/>
              </a:spcAft>
              <a:buNone/>
            </a:pPr>
            <a:r>
              <a:rPr lang="nl-BE" sz="2500" b="1" i="1">
                <a:solidFill>
                  <a:schemeClr val="dk1"/>
                </a:solidFill>
              </a:rPr>
              <a:t>OSLO-traject</a:t>
            </a:r>
            <a:endParaRPr sz="2500" b="1" i="1">
              <a:solidFill>
                <a:schemeClr val="dk1"/>
              </a:solidFill>
            </a:endParaRPr>
          </a:p>
        </p:txBody>
      </p:sp>
      <p:sp>
        <p:nvSpPr>
          <p:cNvPr id="572" name="Google Shape;572;p85"/>
          <p:cNvSpPr/>
          <p:nvPr/>
        </p:nvSpPr>
        <p:spPr>
          <a:xfrm>
            <a:off x="849830" y="3400678"/>
            <a:ext cx="1271400" cy="323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3" name="Google Shape;573;p85"/>
          <p:cNvSpPr txBox="1"/>
          <p:nvPr/>
        </p:nvSpPr>
        <p:spPr>
          <a:xfrm>
            <a:off x="745175" y="1385625"/>
            <a:ext cx="7483800" cy="615000"/>
          </a:xfrm>
          <a:prstGeom prst="rect">
            <a:avLst/>
          </a:prstGeom>
          <a:noFill/>
          <a:ln>
            <a:noFill/>
          </a:ln>
        </p:spPr>
        <p:txBody>
          <a:bodyPr spcFirstLastPara="1" wrap="square" lIns="91425" tIns="91425" rIns="91425" bIns="91425" anchor="t" anchorCtr="0">
            <a:spAutoFit/>
          </a:bodyPr>
          <a:lstStyle/>
          <a:p>
            <a:pPr marL="457200" lvl="0" indent="-311150" algn="l" rtl="0">
              <a:lnSpc>
                <a:spcPct val="115000"/>
              </a:lnSpc>
              <a:spcBef>
                <a:spcPts val="0"/>
              </a:spcBef>
              <a:spcAft>
                <a:spcPts val="0"/>
              </a:spcAft>
              <a:buSzPts val="1300"/>
              <a:buChar char="●"/>
            </a:pPr>
            <a:r>
              <a:rPr lang="nl-BE" sz="1300"/>
              <a:t>Startdatum: 20 april 2021</a:t>
            </a:r>
            <a:endParaRPr sz="1300"/>
          </a:p>
          <a:p>
            <a:pPr marL="457200" lvl="0" indent="-311150" algn="l" rtl="0">
              <a:lnSpc>
                <a:spcPct val="115000"/>
              </a:lnSpc>
              <a:spcBef>
                <a:spcPts val="0"/>
              </a:spcBef>
              <a:spcAft>
                <a:spcPts val="0"/>
              </a:spcAft>
              <a:buSzPts val="1300"/>
              <a:buChar char="●"/>
            </a:pPr>
            <a:r>
              <a:rPr lang="nl-BE" sz="1300"/>
              <a:t>Duur: 9 maanden</a:t>
            </a:r>
            <a:endParaRPr sz="1300"/>
          </a:p>
        </p:txBody>
      </p:sp>
      <p:grpSp>
        <p:nvGrpSpPr>
          <p:cNvPr id="574" name="Google Shape;574;p85"/>
          <p:cNvGrpSpPr/>
          <p:nvPr/>
        </p:nvGrpSpPr>
        <p:grpSpPr>
          <a:xfrm>
            <a:off x="7668772" y="2295491"/>
            <a:ext cx="1474927" cy="1530490"/>
            <a:chOff x="3048000" y="2295578"/>
            <a:chExt cx="1524000" cy="2847953"/>
          </a:xfrm>
        </p:grpSpPr>
        <p:grpSp>
          <p:nvGrpSpPr>
            <p:cNvPr id="575" name="Google Shape;575;p85"/>
            <p:cNvGrpSpPr/>
            <p:nvPr/>
          </p:nvGrpSpPr>
          <p:grpSpPr>
            <a:xfrm>
              <a:off x="3048000" y="2295578"/>
              <a:ext cx="1524000" cy="2847953"/>
              <a:chOff x="0" y="2295575"/>
              <a:chExt cx="1524000" cy="2837455"/>
            </a:xfrm>
          </p:grpSpPr>
          <p:sp>
            <p:nvSpPr>
              <p:cNvPr id="576" name="Google Shape;576;p85"/>
              <p:cNvSpPr/>
              <p:nvPr/>
            </p:nvSpPr>
            <p:spPr>
              <a:xfrm>
                <a:off x="0" y="2823930"/>
                <a:ext cx="1524000" cy="2309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85"/>
              <p:cNvSpPr/>
              <p:nvPr/>
            </p:nvSpPr>
            <p:spPr>
              <a:xfrm>
                <a:off x="0" y="2295575"/>
                <a:ext cx="1524000" cy="537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 name="Google Shape;578;p85"/>
            <p:cNvSpPr txBox="1"/>
            <p:nvPr/>
          </p:nvSpPr>
          <p:spPr>
            <a:xfrm>
              <a:off x="3224550" y="3050050"/>
              <a:ext cx="1170900" cy="6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BE" sz="1100" b="1">
                  <a:solidFill>
                    <a:srgbClr val="5E5E5E"/>
                  </a:solidFill>
                  <a:latin typeface="Roboto"/>
                  <a:ea typeface="Roboto"/>
                  <a:cs typeface="Roboto"/>
                  <a:sym typeface="Roboto"/>
                </a:rPr>
                <a:t>Implementatie van de draft specificatie</a:t>
              </a:r>
              <a:endParaRPr sz="1100" b="1">
                <a:solidFill>
                  <a:srgbClr val="5E5E5E"/>
                </a:solidFill>
                <a:latin typeface="Roboto"/>
                <a:ea typeface="Roboto"/>
                <a:cs typeface="Roboto"/>
                <a:sym typeface="Roboto"/>
              </a:endParaRPr>
            </a:p>
          </p:txBody>
        </p:sp>
        <p:sp>
          <p:nvSpPr>
            <p:cNvPr id="579" name="Google Shape;579;p85"/>
            <p:cNvSpPr txBox="1"/>
            <p:nvPr/>
          </p:nvSpPr>
          <p:spPr>
            <a:xfrm>
              <a:off x="3183956" y="2299315"/>
              <a:ext cx="1354500" cy="26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nl-BE" sz="1000">
                  <a:solidFill>
                    <a:srgbClr val="5E5E5E"/>
                  </a:solidFill>
                  <a:latin typeface="Roboto"/>
                  <a:ea typeface="Roboto"/>
                  <a:cs typeface="Roboto"/>
                  <a:sym typeface="Roboto"/>
                </a:rPr>
                <a:t>Augustus - oktober</a:t>
              </a:r>
              <a:endParaRPr sz="1000">
                <a:solidFill>
                  <a:srgbClr val="5E5E5E"/>
                </a:solidFill>
                <a:latin typeface="Roboto"/>
                <a:ea typeface="Roboto"/>
                <a:cs typeface="Roboto"/>
                <a:sym typeface="Roboto"/>
              </a:endParaRPr>
            </a:p>
          </p:txBody>
        </p:sp>
      </p:grpSp>
      <p:grpSp>
        <p:nvGrpSpPr>
          <p:cNvPr id="580" name="Google Shape;580;p85"/>
          <p:cNvGrpSpPr/>
          <p:nvPr/>
        </p:nvGrpSpPr>
        <p:grpSpPr>
          <a:xfrm>
            <a:off x="6193871" y="2295490"/>
            <a:ext cx="1474927" cy="1530492"/>
            <a:chOff x="3048000" y="2295575"/>
            <a:chExt cx="1524000" cy="2847956"/>
          </a:xfrm>
        </p:grpSpPr>
        <p:grpSp>
          <p:nvGrpSpPr>
            <p:cNvPr id="581" name="Google Shape;581;p85"/>
            <p:cNvGrpSpPr/>
            <p:nvPr/>
          </p:nvGrpSpPr>
          <p:grpSpPr>
            <a:xfrm>
              <a:off x="3048000" y="2295578"/>
              <a:ext cx="1524000" cy="2847953"/>
              <a:chOff x="0" y="2295575"/>
              <a:chExt cx="1524000" cy="2837455"/>
            </a:xfrm>
          </p:grpSpPr>
          <p:sp>
            <p:nvSpPr>
              <p:cNvPr id="582" name="Google Shape;582;p85"/>
              <p:cNvSpPr/>
              <p:nvPr/>
            </p:nvSpPr>
            <p:spPr>
              <a:xfrm>
                <a:off x="0" y="2823930"/>
                <a:ext cx="1524000" cy="2309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85"/>
              <p:cNvSpPr/>
              <p:nvPr/>
            </p:nvSpPr>
            <p:spPr>
              <a:xfrm>
                <a:off x="0" y="2295575"/>
                <a:ext cx="1524000" cy="537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84" name="Google Shape;584;p85"/>
            <p:cNvCxnSpPr/>
            <p:nvPr/>
          </p:nvCxnSpPr>
          <p:spPr>
            <a:xfrm>
              <a:off x="4572000" y="2295575"/>
              <a:ext cx="0" cy="2837400"/>
            </a:xfrm>
            <a:prstGeom prst="straightConnector1">
              <a:avLst/>
            </a:prstGeom>
            <a:noFill/>
            <a:ln w="9525" cap="flat" cmpd="sng">
              <a:solidFill>
                <a:srgbClr val="D9D9D9"/>
              </a:solidFill>
              <a:prstDash val="dot"/>
              <a:round/>
              <a:headEnd type="none" w="sm" len="sm"/>
              <a:tailEnd type="none" w="sm" len="sm"/>
            </a:ln>
          </p:spPr>
        </p:cxnSp>
        <p:sp>
          <p:nvSpPr>
            <p:cNvPr id="585" name="Google Shape;585;p85"/>
            <p:cNvSpPr txBox="1"/>
            <p:nvPr/>
          </p:nvSpPr>
          <p:spPr>
            <a:xfrm>
              <a:off x="3224550" y="3050050"/>
              <a:ext cx="1170900" cy="6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BE" sz="1100" b="1">
                  <a:solidFill>
                    <a:srgbClr val="5E5E5E"/>
                  </a:solidFill>
                  <a:latin typeface="Roboto"/>
                  <a:ea typeface="Roboto"/>
                  <a:cs typeface="Roboto"/>
                  <a:sym typeface="Roboto"/>
                </a:rPr>
                <a:t>Thematische werkgroep 4</a:t>
              </a:r>
              <a:endParaRPr sz="1100" b="1">
                <a:solidFill>
                  <a:srgbClr val="5E5E5E"/>
                </a:solidFill>
                <a:latin typeface="Roboto"/>
                <a:ea typeface="Roboto"/>
                <a:cs typeface="Roboto"/>
                <a:sym typeface="Roboto"/>
              </a:endParaRPr>
            </a:p>
          </p:txBody>
        </p:sp>
        <p:sp>
          <p:nvSpPr>
            <p:cNvPr id="586" name="Google Shape;586;p85"/>
            <p:cNvSpPr txBox="1"/>
            <p:nvPr/>
          </p:nvSpPr>
          <p:spPr>
            <a:xfrm>
              <a:off x="3224550" y="2299313"/>
              <a:ext cx="871200" cy="26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nl-BE" sz="1000">
                  <a:solidFill>
                    <a:srgbClr val="5E5E5E"/>
                  </a:solidFill>
                  <a:latin typeface="Roboto"/>
                  <a:ea typeface="Roboto"/>
                  <a:cs typeface="Roboto"/>
                  <a:sym typeface="Roboto"/>
                </a:rPr>
                <a:t>6 juli</a:t>
              </a:r>
              <a:endParaRPr sz="1000">
                <a:solidFill>
                  <a:srgbClr val="5E5E5E"/>
                </a:solidFill>
                <a:latin typeface="Roboto"/>
                <a:ea typeface="Roboto"/>
                <a:cs typeface="Roboto"/>
                <a:sym typeface="Roboto"/>
              </a:endParaRPr>
            </a:p>
          </p:txBody>
        </p:sp>
      </p:grpSp>
      <p:grpSp>
        <p:nvGrpSpPr>
          <p:cNvPr id="587" name="Google Shape;587;p85"/>
          <p:cNvGrpSpPr/>
          <p:nvPr/>
        </p:nvGrpSpPr>
        <p:grpSpPr>
          <a:xfrm>
            <a:off x="4718971" y="2295490"/>
            <a:ext cx="1474927" cy="1530492"/>
            <a:chOff x="3048000" y="2295575"/>
            <a:chExt cx="1524000" cy="2847956"/>
          </a:xfrm>
        </p:grpSpPr>
        <p:grpSp>
          <p:nvGrpSpPr>
            <p:cNvPr id="588" name="Google Shape;588;p85"/>
            <p:cNvGrpSpPr/>
            <p:nvPr/>
          </p:nvGrpSpPr>
          <p:grpSpPr>
            <a:xfrm>
              <a:off x="3048000" y="2295578"/>
              <a:ext cx="1524000" cy="2847953"/>
              <a:chOff x="0" y="2295575"/>
              <a:chExt cx="1524000" cy="2837455"/>
            </a:xfrm>
          </p:grpSpPr>
          <p:sp>
            <p:nvSpPr>
              <p:cNvPr id="589" name="Google Shape;589;p85"/>
              <p:cNvSpPr/>
              <p:nvPr/>
            </p:nvSpPr>
            <p:spPr>
              <a:xfrm>
                <a:off x="0" y="2823930"/>
                <a:ext cx="1524000" cy="2309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85"/>
              <p:cNvSpPr/>
              <p:nvPr/>
            </p:nvSpPr>
            <p:spPr>
              <a:xfrm>
                <a:off x="0" y="2295575"/>
                <a:ext cx="1524000" cy="53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91" name="Google Shape;591;p85"/>
            <p:cNvCxnSpPr/>
            <p:nvPr/>
          </p:nvCxnSpPr>
          <p:spPr>
            <a:xfrm>
              <a:off x="4572000" y="2295575"/>
              <a:ext cx="0" cy="2837400"/>
            </a:xfrm>
            <a:prstGeom prst="straightConnector1">
              <a:avLst/>
            </a:prstGeom>
            <a:noFill/>
            <a:ln w="9525" cap="flat" cmpd="sng">
              <a:solidFill>
                <a:srgbClr val="D9D9D9"/>
              </a:solidFill>
              <a:prstDash val="dot"/>
              <a:round/>
              <a:headEnd type="none" w="sm" len="sm"/>
              <a:tailEnd type="none" w="sm" len="sm"/>
            </a:ln>
          </p:spPr>
        </p:cxnSp>
        <p:sp>
          <p:nvSpPr>
            <p:cNvPr id="592" name="Google Shape;592;p85"/>
            <p:cNvSpPr txBox="1"/>
            <p:nvPr/>
          </p:nvSpPr>
          <p:spPr>
            <a:xfrm>
              <a:off x="3224550" y="3050050"/>
              <a:ext cx="1170900" cy="6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BE" sz="1100" b="1">
                  <a:solidFill>
                    <a:schemeClr val="lt1"/>
                  </a:solidFill>
                  <a:latin typeface="Roboto"/>
                  <a:ea typeface="Roboto"/>
                  <a:cs typeface="Roboto"/>
                  <a:sym typeface="Roboto"/>
                </a:rPr>
                <a:t>Thematische werkgroep 3</a:t>
              </a:r>
              <a:endParaRPr sz="1100" b="1">
                <a:solidFill>
                  <a:schemeClr val="lt1"/>
                </a:solidFill>
                <a:latin typeface="Roboto"/>
                <a:ea typeface="Roboto"/>
                <a:cs typeface="Roboto"/>
                <a:sym typeface="Roboto"/>
              </a:endParaRPr>
            </a:p>
          </p:txBody>
        </p:sp>
        <p:sp>
          <p:nvSpPr>
            <p:cNvPr id="593" name="Google Shape;593;p85"/>
            <p:cNvSpPr txBox="1"/>
            <p:nvPr/>
          </p:nvSpPr>
          <p:spPr>
            <a:xfrm>
              <a:off x="3224550" y="2299313"/>
              <a:ext cx="871200" cy="26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nl-BE" sz="1000">
                  <a:solidFill>
                    <a:srgbClr val="5E5E5E"/>
                  </a:solidFill>
                  <a:latin typeface="Roboto"/>
                  <a:ea typeface="Roboto"/>
                  <a:cs typeface="Roboto"/>
                  <a:sym typeface="Roboto"/>
                </a:rPr>
                <a:t>15 juni</a:t>
              </a:r>
              <a:endParaRPr sz="1000">
                <a:solidFill>
                  <a:srgbClr val="5E5E5E"/>
                </a:solidFill>
                <a:latin typeface="Roboto"/>
                <a:ea typeface="Roboto"/>
                <a:cs typeface="Roboto"/>
                <a:sym typeface="Roboto"/>
              </a:endParaRPr>
            </a:p>
          </p:txBody>
        </p:sp>
      </p:grpSp>
      <p:grpSp>
        <p:nvGrpSpPr>
          <p:cNvPr id="594" name="Google Shape;594;p85"/>
          <p:cNvGrpSpPr/>
          <p:nvPr/>
        </p:nvGrpSpPr>
        <p:grpSpPr>
          <a:xfrm>
            <a:off x="3244070" y="2295490"/>
            <a:ext cx="1474927" cy="1530492"/>
            <a:chOff x="3048000" y="2295575"/>
            <a:chExt cx="1524000" cy="2847956"/>
          </a:xfrm>
        </p:grpSpPr>
        <p:grpSp>
          <p:nvGrpSpPr>
            <p:cNvPr id="595" name="Google Shape;595;p85"/>
            <p:cNvGrpSpPr/>
            <p:nvPr/>
          </p:nvGrpSpPr>
          <p:grpSpPr>
            <a:xfrm>
              <a:off x="3048000" y="2295578"/>
              <a:ext cx="1524000" cy="2847953"/>
              <a:chOff x="0" y="2295575"/>
              <a:chExt cx="1524000" cy="2837455"/>
            </a:xfrm>
          </p:grpSpPr>
          <p:sp>
            <p:nvSpPr>
              <p:cNvPr id="596" name="Google Shape;596;p85"/>
              <p:cNvSpPr/>
              <p:nvPr/>
            </p:nvSpPr>
            <p:spPr>
              <a:xfrm>
                <a:off x="0" y="2823930"/>
                <a:ext cx="1524000" cy="2309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97" name="Google Shape;597;p85"/>
              <p:cNvSpPr/>
              <p:nvPr/>
            </p:nvSpPr>
            <p:spPr>
              <a:xfrm>
                <a:off x="0" y="2295575"/>
                <a:ext cx="1524000" cy="53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98" name="Google Shape;598;p85"/>
            <p:cNvCxnSpPr/>
            <p:nvPr/>
          </p:nvCxnSpPr>
          <p:spPr>
            <a:xfrm>
              <a:off x="4572000" y="2295575"/>
              <a:ext cx="0" cy="2837400"/>
            </a:xfrm>
            <a:prstGeom prst="straightConnector1">
              <a:avLst/>
            </a:prstGeom>
            <a:noFill/>
            <a:ln w="9525" cap="flat" cmpd="sng">
              <a:solidFill>
                <a:srgbClr val="D9D9D9"/>
              </a:solidFill>
              <a:prstDash val="dot"/>
              <a:round/>
              <a:headEnd type="none" w="sm" len="sm"/>
              <a:tailEnd type="none" w="sm" len="sm"/>
            </a:ln>
          </p:spPr>
        </p:cxnSp>
        <p:sp>
          <p:nvSpPr>
            <p:cNvPr id="599" name="Google Shape;599;p85"/>
            <p:cNvSpPr txBox="1"/>
            <p:nvPr/>
          </p:nvSpPr>
          <p:spPr>
            <a:xfrm>
              <a:off x="3224550" y="3050050"/>
              <a:ext cx="1170900" cy="6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BE" sz="1100" b="1">
                  <a:solidFill>
                    <a:schemeClr val="lt1"/>
                  </a:solidFill>
                  <a:latin typeface="Roboto"/>
                  <a:ea typeface="Roboto"/>
                  <a:cs typeface="Roboto"/>
                  <a:sym typeface="Roboto"/>
                </a:rPr>
                <a:t>Thematische werkgroep 2</a:t>
              </a:r>
              <a:endParaRPr sz="1100" b="1">
                <a:solidFill>
                  <a:schemeClr val="lt1"/>
                </a:solidFill>
                <a:latin typeface="Roboto"/>
                <a:ea typeface="Roboto"/>
                <a:cs typeface="Roboto"/>
                <a:sym typeface="Roboto"/>
              </a:endParaRPr>
            </a:p>
          </p:txBody>
        </p:sp>
        <p:sp>
          <p:nvSpPr>
            <p:cNvPr id="600" name="Google Shape;600;p85"/>
            <p:cNvSpPr txBox="1"/>
            <p:nvPr/>
          </p:nvSpPr>
          <p:spPr>
            <a:xfrm>
              <a:off x="3224550" y="2299313"/>
              <a:ext cx="871200" cy="26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nl-BE" sz="1000">
                  <a:solidFill>
                    <a:srgbClr val="5E5E5E"/>
                  </a:solidFill>
                  <a:latin typeface="Roboto"/>
                  <a:ea typeface="Roboto"/>
                  <a:cs typeface="Roboto"/>
                  <a:sym typeface="Roboto"/>
                </a:rPr>
                <a:t>25 mei</a:t>
              </a:r>
              <a:endParaRPr sz="1000">
                <a:solidFill>
                  <a:srgbClr val="5E5E5E"/>
                </a:solidFill>
                <a:latin typeface="Roboto"/>
                <a:ea typeface="Roboto"/>
                <a:cs typeface="Roboto"/>
                <a:sym typeface="Roboto"/>
              </a:endParaRPr>
            </a:p>
          </p:txBody>
        </p:sp>
      </p:grpSp>
      <p:grpSp>
        <p:nvGrpSpPr>
          <p:cNvPr id="601" name="Google Shape;601;p85"/>
          <p:cNvGrpSpPr/>
          <p:nvPr/>
        </p:nvGrpSpPr>
        <p:grpSpPr>
          <a:xfrm>
            <a:off x="1769091" y="2295493"/>
            <a:ext cx="1474877" cy="1530488"/>
            <a:chOff x="1515975" y="2295580"/>
            <a:chExt cx="1525524" cy="2847950"/>
          </a:xfrm>
        </p:grpSpPr>
        <p:sp>
          <p:nvSpPr>
            <p:cNvPr id="602" name="Google Shape;602;p85"/>
            <p:cNvSpPr/>
            <p:nvPr/>
          </p:nvSpPr>
          <p:spPr>
            <a:xfrm>
              <a:off x="1515975" y="2823930"/>
              <a:ext cx="1525500" cy="2319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85"/>
            <p:cNvSpPr/>
            <p:nvPr/>
          </p:nvSpPr>
          <p:spPr>
            <a:xfrm>
              <a:off x="1515975" y="2295580"/>
              <a:ext cx="1525500" cy="53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85"/>
            <p:cNvSpPr txBox="1"/>
            <p:nvPr/>
          </p:nvSpPr>
          <p:spPr>
            <a:xfrm>
              <a:off x="1692702" y="3050055"/>
              <a:ext cx="1172100" cy="6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BE" sz="1100" b="1">
                  <a:solidFill>
                    <a:srgbClr val="FFFFFF"/>
                  </a:solidFill>
                  <a:latin typeface="Roboto"/>
                  <a:ea typeface="Roboto"/>
                  <a:cs typeface="Roboto"/>
                  <a:sym typeface="Roboto"/>
                </a:rPr>
                <a:t>Thematische werkgroep 1</a:t>
              </a:r>
              <a:endParaRPr sz="1100" b="1">
                <a:solidFill>
                  <a:srgbClr val="FFFFFF"/>
                </a:solidFill>
                <a:latin typeface="Roboto"/>
                <a:ea typeface="Roboto"/>
                <a:cs typeface="Roboto"/>
                <a:sym typeface="Roboto"/>
              </a:endParaRPr>
            </a:p>
          </p:txBody>
        </p:sp>
        <p:sp>
          <p:nvSpPr>
            <p:cNvPr id="605" name="Google Shape;605;p85"/>
            <p:cNvSpPr txBox="1"/>
            <p:nvPr/>
          </p:nvSpPr>
          <p:spPr>
            <a:xfrm>
              <a:off x="1692702" y="2299318"/>
              <a:ext cx="872100" cy="26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nl-BE" sz="1000">
                  <a:solidFill>
                    <a:srgbClr val="1B786E"/>
                  </a:solidFill>
                  <a:latin typeface="Roboto"/>
                  <a:ea typeface="Roboto"/>
                  <a:cs typeface="Roboto"/>
                  <a:sym typeface="Roboto"/>
                </a:rPr>
                <a:t>4 mei</a:t>
              </a:r>
              <a:endParaRPr sz="1000">
                <a:solidFill>
                  <a:srgbClr val="1B786E"/>
                </a:solidFill>
                <a:latin typeface="Roboto"/>
                <a:ea typeface="Roboto"/>
                <a:cs typeface="Roboto"/>
                <a:sym typeface="Roboto"/>
              </a:endParaRPr>
            </a:p>
          </p:txBody>
        </p:sp>
        <p:cxnSp>
          <p:nvCxnSpPr>
            <p:cNvPr id="606" name="Google Shape;606;p85"/>
            <p:cNvCxnSpPr/>
            <p:nvPr/>
          </p:nvCxnSpPr>
          <p:spPr>
            <a:xfrm>
              <a:off x="3041499" y="2295580"/>
              <a:ext cx="0" cy="2837400"/>
            </a:xfrm>
            <a:prstGeom prst="straightConnector1">
              <a:avLst/>
            </a:prstGeom>
            <a:noFill/>
            <a:ln w="9525" cap="flat" cmpd="sng">
              <a:solidFill>
                <a:srgbClr val="83E3D9"/>
              </a:solidFill>
              <a:prstDash val="dot"/>
              <a:round/>
              <a:headEnd type="none" w="sm" len="sm"/>
              <a:tailEnd type="none" w="sm" len="sm"/>
            </a:ln>
          </p:spPr>
        </p:cxnSp>
      </p:grpSp>
      <p:grpSp>
        <p:nvGrpSpPr>
          <p:cNvPr id="607" name="Google Shape;607;p85"/>
          <p:cNvGrpSpPr/>
          <p:nvPr/>
        </p:nvGrpSpPr>
        <p:grpSpPr>
          <a:xfrm>
            <a:off x="303400" y="2295493"/>
            <a:ext cx="1474877" cy="1530488"/>
            <a:chOff x="1515975" y="2295580"/>
            <a:chExt cx="1525524" cy="2847950"/>
          </a:xfrm>
        </p:grpSpPr>
        <p:sp>
          <p:nvSpPr>
            <p:cNvPr id="608" name="Google Shape;608;p85"/>
            <p:cNvSpPr/>
            <p:nvPr/>
          </p:nvSpPr>
          <p:spPr>
            <a:xfrm>
              <a:off x="1515975" y="2823930"/>
              <a:ext cx="1525500" cy="2319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85"/>
            <p:cNvSpPr/>
            <p:nvPr/>
          </p:nvSpPr>
          <p:spPr>
            <a:xfrm>
              <a:off x="1515975" y="2295580"/>
              <a:ext cx="1525500" cy="53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85"/>
            <p:cNvSpPr txBox="1"/>
            <p:nvPr/>
          </p:nvSpPr>
          <p:spPr>
            <a:xfrm>
              <a:off x="1692702" y="3050055"/>
              <a:ext cx="1172100" cy="6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BE" sz="1100" b="1">
                  <a:solidFill>
                    <a:srgbClr val="FFFFFF"/>
                  </a:solidFill>
                  <a:latin typeface="Roboto"/>
                  <a:ea typeface="Roboto"/>
                  <a:cs typeface="Roboto"/>
                  <a:sym typeface="Roboto"/>
                </a:rPr>
                <a:t>Business werkgroep</a:t>
              </a:r>
              <a:endParaRPr sz="1100" b="1">
                <a:solidFill>
                  <a:srgbClr val="FFFFFF"/>
                </a:solidFill>
                <a:latin typeface="Roboto"/>
                <a:ea typeface="Roboto"/>
                <a:cs typeface="Roboto"/>
                <a:sym typeface="Roboto"/>
              </a:endParaRPr>
            </a:p>
          </p:txBody>
        </p:sp>
        <p:sp>
          <p:nvSpPr>
            <p:cNvPr id="611" name="Google Shape;611;p85"/>
            <p:cNvSpPr txBox="1"/>
            <p:nvPr/>
          </p:nvSpPr>
          <p:spPr>
            <a:xfrm>
              <a:off x="1692702" y="2299318"/>
              <a:ext cx="872100" cy="26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nl-BE" sz="1000">
                  <a:solidFill>
                    <a:srgbClr val="1B786E"/>
                  </a:solidFill>
                  <a:latin typeface="Roboto"/>
                  <a:ea typeface="Roboto"/>
                  <a:cs typeface="Roboto"/>
                  <a:sym typeface="Roboto"/>
                </a:rPr>
                <a:t>20 april</a:t>
              </a:r>
              <a:endParaRPr sz="1000">
                <a:solidFill>
                  <a:srgbClr val="1B786E"/>
                </a:solidFill>
                <a:latin typeface="Roboto"/>
                <a:ea typeface="Roboto"/>
                <a:cs typeface="Roboto"/>
                <a:sym typeface="Roboto"/>
              </a:endParaRPr>
            </a:p>
          </p:txBody>
        </p:sp>
        <p:cxnSp>
          <p:nvCxnSpPr>
            <p:cNvPr id="612" name="Google Shape;612;p85"/>
            <p:cNvCxnSpPr/>
            <p:nvPr/>
          </p:nvCxnSpPr>
          <p:spPr>
            <a:xfrm>
              <a:off x="3041499" y="2295580"/>
              <a:ext cx="0" cy="2837400"/>
            </a:xfrm>
            <a:prstGeom prst="straightConnector1">
              <a:avLst/>
            </a:prstGeom>
            <a:noFill/>
            <a:ln w="9525" cap="flat" cmpd="sng">
              <a:solidFill>
                <a:srgbClr val="83E3D9"/>
              </a:solidFill>
              <a:prstDash val="dot"/>
              <a:round/>
              <a:headEnd type="none" w="sm" len="sm"/>
              <a:tailEnd type="none" w="sm" len="sm"/>
            </a:ln>
          </p:spPr>
        </p:cxnSp>
      </p:grpSp>
      <p:sp>
        <p:nvSpPr>
          <p:cNvPr id="613" name="Google Shape;613;p85"/>
          <p:cNvSpPr/>
          <p:nvPr/>
        </p:nvSpPr>
        <p:spPr>
          <a:xfrm>
            <a:off x="5063338" y="3902175"/>
            <a:ext cx="650400" cy="8097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85"/>
          <p:cNvSpPr txBox="1"/>
          <p:nvPr/>
        </p:nvSpPr>
        <p:spPr>
          <a:xfrm>
            <a:off x="4911225" y="4711875"/>
            <a:ext cx="153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BE"/>
              <a:t>Vandaag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86"/>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nl-BE" b="1">
                <a:solidFill>
                  <a:srgbClr val="4C4C4C"/>
                </a:solidFill>
              </a:rPr>
              <a:t>Voorstelling nieuwe iteratie datamodel</a:t>
            </a:r>
            <a:endParaRPr>
              <a:solidFill>
                <a:srgbClr val="4C4C4C"/>
              </a:solidFill>
            </a:endParaRPr>
          </a:p>
          <a:p>
            <a:pPr marL="0" lvl="0" indent="0" algn="r" rtl="0">
              <a:lnSpc>
                <a:spcPct val="102702"/>
              </a:lnSpc>
              <a:spcBef>
                <a:spcPts val="0"/>
              </a:spcBef>
              <a:spcAft>
                <a:spcPts val="0"/>
              </a:spcAft>
              <a:buSzPts val="3700"/>
              <a:buNone/>
            </a:pPr>
            <a:endParaRPr/>
          </a:p>
        </p:txBody>
      </p:sp>
      <p:sp>
        <p:nvSpPr>
          <p:cNvPr id="620" name="Google Shape;620;p86"/>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21" name="Google Shape;621;p86"/>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rmAutofit/>
          </a:bodyPr>
          <a:lstStyle/>
          <a:p>
            <a:pPr marL="0" lvl="0" indent="0" algn="r" rtl="0">
              <a:lnSpc>
                <a:spcPct val="90000"/>
              </a:lnSpc>
              <a:spcBef>
                <a:spcPts val="300"/>
              </a:spcBef>
              <a:spcAft>
                <a:spcPts val="0"/>
              </a:spcAft>
              <a:buSzPts val="1980"/>
              <a:buNone/>
            </a:pPr>
            <a:endParaRPr b="1">
              <a:solidFill>
                <a:srgbClr val="4C4C4C"/>
              </a:solidFill>
              <a:latin typeface="Arial"/>
              <a:ea typeface="Arial"/>
              <a:cs typeface="Arial"/>
              <a:sym typeface="Arial"/>
            </a:endParaRPr>
          </a:p>
          <a:p>
            <a:pPr marL="0" lvl="0" indent="0" algn="r" rtl="0">
              <a:lnSpc>
                <a:spcPct val="90000"/>
              </a:lnSpc>
              <a:spcBef>
                <a:spcPts val="300"/>
              </a:spcBef>
              <a:spcAft>
                <a:spcPts val="0"/>
              </a:spcAft>
              <a:buSzPts val="1980"/>
              <a:buNone/>
            </a:pPr>
            <a:r>
              <a:rPr lang="nl-BE" sz="1400">
                <a:solidFill>
                  <a:srgbClr val="4C4C4C"/>
                </a:solidFill>
              </a:rPr>
              <a:t>Digitaal Vlaanderen</a:t>
            </a:r>
            <a:endParaRPr sz="1400">
              <a:solidFill>
                <a:srgbClr val="4C4C4C"/>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pic>
        <p:nvPicPr>
          <p:cNvPr id="626" name="Google Shape;626;p87"/>
          <p:cNvPicPr preferRelativeResize="0"/>
          <p:nvPr/>
        </p:nvPicPr>
        <p:blipFill rotWithShape="1">
          <a:blip r:embed="rId3">
            <a:alphaModFix/>
          </a:blip>
          <a:srcRect l="2056" t="7081" r="1826" b="5924"/>
          <a:stretch/>
        </p:blipFill>
        <p:spPr>
          <a:xfrm>
            <a:off x="1165913" y="1068787"/>
            <a:ext cx="6812175" cy="3716375"/>
          </a:xfrm>
          <a:prstGeom prst="rect">
            <a:avLst/>
          </a:prstGeom>
          <a:noFill/>
          <a:ln>
            <a:noFill/>
          </a:ln>
        </p:spPr>
      </p:pic>
      <p:sp>
        <p:nvSpPr>
          <p:cNvPr id="627" name="Google Shape;627;p87"/>
          <p:cNvSpPr txBox="1"/>
          <p:nvPr/>
        </p:nvSpPr>
        <p:spPr>
          <a:xfrm>
            <a:off x="628650" y="273850"/>
            <a:ext cx="8200500" cy="962100"/>
          </a:xfrm>
          <a:prstGeom prst="rect">
            <a:avLst/>
          </a:prstGeom>
          <a:noFill/>
          <a:ln>
            <a:noFill/>
          </a:ln>
        </p:spPr>
        <p:txBody>
          <a:bodyPr spcFirstLastPara="1" wrap="square" lIns="68550" tIns="34275" rIns="68550" bIns="34275" anchor="t" anchorCtr="0">
            <a:noAutofit/>
          </a:bodyPr>
          <a:lstStyle/>
          <a:p>
            <a:pPr marL="0" lvl="0" indent="0" algn="l" rtl="0">
              <a:spcBef>
                <a:spcPts val="0"/>
              </a:spcBef>
              <a:spcAft>
                <a:spcPts val="0"/>
              </a:spcAft>
              <a:buClr>
                <a:srgbClr val="000000"/>
              </a:buClr>
              <a:buSzPts val="3000"/>
              <a:buFont typeface="Arial"/>
              <a:buNone/>
            </a:pPr>
            <a:r>
              <a:rPr lang="nl-BE" sz="3000" b="1"/>
              <a:t>Vorige iteratie datamodel</a:t>
            </a:r>
            <a:endParaRPr sz="3000" b="1"/>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88"/>
          <p:cNvSpPr txBox="1"/>
          <p:nvPr/>
        </p:nvSpPr>
        <p:spPr>
          <a:xfrm>
            <a:off x="628650" y="273850"/>
            <a:ext cx="8200500" cy="962100"/>
          </a:xfrm>
          <a:prstGeom prst="rect">
            <a:avLst/>
          </a:prstGeom>
          <a:noFill/>
          <a:ln>
            <a:noFill/>
          </a:ln>
        </p:spPr>
        <p:txBody>
          <a:bodyPr spcFirstLastPara="1" wrap="square" lIns="68550" tIns="34275" rIns="68550" bIns="34275" anchor="t" anchorCtr="0">
            <a:noAutofit/>
          </a:bodyPr>
          <a:lstStyle/>
          <a:p>
            <a:pPr marL="0" lvl="0" indent="0" algn="l" rtl="0">
              <a:spcBef>
                <a:spcPts val="0"/>
              </a:spcBef>
              <a:spcAft>
                <a:spcPts val="0"/>
              </a:spcAft>
              <a:buClr>
                <a:srgbClr val="000000"/>
              </a:buClr>
              <a:buSzPts val="3000"/>
              <a:buFont typeface="Arial"/>
              <a:buNone/>
            </a:pPr>
            <a:r>
              <a:rPr lang="nl-BE" sz="2600" b="1"/>
              <a:t>High level aanpassingen</a:t>
            </a:r>
            <a:endParaRPr sz="2600" b="1"/>
          </a:p>
        </p:txBody>
      </p:sp>
      <p:pic>
        <p:nvPicPr>
          <p:cNvPr id="633" name="Google Shape;633;p88"/>
          <p:cNvPicPr preferRelativeResize="0"/>
          <p:nvPr/>
        </p:nvPicPr>
        <p:blipFill rotWithShape="1">
          <a:blip r:embed="rId3">
            <a:alphaModFix amt="22000"/>
          </a:blip>
          <a:srcRect l="20368" r="20368"/>
          <a:stretch/>
        </p:blipFill>
        <p:spPr>
          <a:xfrm>
            <a:off x="4572000" y="0"/>
            <a:ext cx="4572000" cy="5143500"/>
          </a:xfrm>
          <a:prstGeom prst="rect">
            <a:avLst/>
          </a:prstGeom>
          <a:noFill/>
          <a:ln>
            <a:noFill/>
          </a:ln>
        </p:spPr>
      </p:pic>
      <p:sp>
        <p:nvSpPr>
          <p:cNvPr id="634" name="Google Shape;634;p88"/>
          <p:cNvSpPr txBox="1"/>
          <p:nvPr/>
        </p:nvSpPr>
        <p:spPr>
          <a:xfrm>
            <a:off x="550150" y="1463825"/>
            <a:ext cx="3869400" cy="1262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Proxima Nova"/>
              <a:buAutoNum type="arabicPeriod"/>
            </a:pPr>
            <a:r>
              <a:rPr lang="nl-BE">
                <a:latin typeface="Proxima Nova"/>
                <a:ea typeface="Proxima Nova"/>
                <a:cs typeface="Proxima Nova"/>
                <a:sym typeface="Proxima Nova"/>
              </a:rPr>
              <a:t>Typering - codelijst Activiteit</a:t>
            </a:r>
            <a:br>
              <a:rPr lang="nl-BE">
                <a:latin typeface="Proxima Nova"/>
                <a:ea typeface="Proxima Nova"/>
                <a:cs typeface="Proxima Nova"/>
                <a:sym typeface="Proxima Nova"/>
              </a:rPr>
            </a:b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AutoNum type="arabicPeriod"/>
            </a:pPr>
            <a:r>
              <a:rPr lang="nl-BE">
                <a:latin typeface="Proxima Nova"/>
                <a:ea typeface="Proxima Nova"/>
                <a:cs typeface="Proxima Nova"/>
                <a:sym typeface="Proxima Nova"/>
              </a:rPr>
              <a:t>Verdere attribuering ‘Erkenning’</a:t>
            </a:r>
            <a:br>
              <a:rPr lang="nl-BE">
                <a:latin typeface="Proxima Nova"/>
                <a:ea typeface="Proxima Nova"/>
                <a:cs typeface="Proxima Nova"/>
                <a:sym typeface="Proxima Nova"/>
              </a:rPr>
            </a:b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AutoNum type="arabicPeriod"/>
            </a:pPr>
            <a:r>
              <a:rPr lang="nl-BE">
                <a:latin typeface="Proxima Nova"/>
                <a:ea typeface="Proxima Nova"/>
                <a:cs typeface="Proxima Nova"/>
                <a:sym typeface="Proxima Nova"/>
              </a:rPr>
              <a:t>Relatie tussen FV &amp; Agent</a:t>
            </a:r>
            <a:endParaRPr>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89"/>
          <p:cNvSpPr txBox="1"/>
          <p:nvPr/>
        </p:nvSpPr>
        <p:spPr>
          <a:xfrm>
            <a:off x="628650" y="273850"/>
            <a:ext cx="8200500" cy="962100"/>
          </a:xfrm>
          <a:prstGeom prst="rect">
            <a:avLst/>
          </a:prstGeom>
          <a:noFill/>
          <a:ln>
            <a:noFill/>
          </a:ln>
        </p:spPr>
        <p:txBody>
          <a:bodyPr spcFirstLastPara="1" wrap="square" lIns="68550" tIns="34275" rIns="68550" bIns="34275" anchor="t" anchorCtr="0">
            <a:noAutofit/>
          </a:bodyPr>
          <a:lstStyle/>
          <a:p>
            <a:pPr marL="0" lvl="0" indent="0" algn="l" rtl="0">
              <a:spcBef>
                <a:spcPts val="0"/>
              </a:spcBef>
              <a:spcAft>
                <a:spcPts val="0"/>
              </a:spcAft>
              <a:buClr>
                <a:srgbClr val="000000"/>
              </a:buClr>
              <a:buSzPts val="3000"/>
              <a:buFont typeface="Arial"/>
              <a:buNone/>
            </a:pPr>
            <a:r>
              <a:rPr lang="nl-BE" sz="2600" b="1"/>
              <a:t>Activiteit</a:t>
            </a:r>
            <a:endParaRPr sz="2600" b="1"/>
          </a:p>
        </p:txBody>
      </p:sp>
      <p:pic>
        <p:nvPicPr>
          <p:cNvPr id="640" name="Google Shape;640;p89"/>
          <p:cNvPicPr preferRelativeResize="0"/>
          <p:nvPr/>
        </p:nvPicPr>
        <p:blipFill rotWithShape="1">
          <a:blip r:embed="rId3">
            <a:alphaModFix amt="22000"/>
          </a:blip>
          <a:srcRect l="20368" r="20368"/>
          <a:stretch/>
        </p:blipFill>
        <p:spPr>
          <a:xfrm>
            <a:off x="4572000" y="0"/>
            <a:ext cx="4572000" cy="5143500"/>
          </a:xfrm>
          <a:prstGeom prst="rect">
            <a:avLst/>
          </a:prstGeom>
          <a:noFill/>
          <a:ln>
            <a:noFill/>
          </a:ln>
        </p:spPr>
      </p:pic>
      <p:pic>
        <p:nvPicPr>
          <p:cNvPr id="641" name="Google Shape;641;p89"/>
          <p:cNvPicPr preferRelativeResize="0"/>
          <p:nvPr/>
        </p:nvPicPr>
        <p:blipFill rotWithShape="1">
          <a:blip r:embed="rId4">
            <a:alphaModFix/>
          </a:blip>
          <a:srcRect l="12743" t="19741" r="10903" b="7276"/>
          <a:stretch/>
        </p:blipFill>
        <p:spPr>
          <a:xfrm>
            <a:off x="5827875" y="1186550"/>
            <a:ext cx="2130775" cy="1883825"/>
          </a:xfrm>
          <a:prstGeom prst="rect">
            <a:avLst/>
          </a:prstGeom>
          <a:noFill/>
          <a:ln>
            <a:noFill/>
          </a:ln>
        </p:spPr>
      </p:pic>
      <p:pic>
        <p:nvPicPr>
          <p:cNvPr id="642" name="Google Shape;642;p89"/>
          <p:cNvPicPr preferRelativeResize="0"/>
          <p:nvPr/>
        </p:nvPicPr>
        <p:blipFill rotWithShape="1">
          <a:blip r:embed="rId5">
            <a:alphaModFix/>
          </a:blip>
          <a:srcRect l="18480" t="32571" r="15302" b="12100"/>
          <a:stretch/>
        </p:blipFill>
        <p:spPr>
          <a:xfrm>
            <a:off x="6268850" y="3513675"/>
            <a:ext cx="1248825" cy="853700"/>
          </a:xfrm>
          <a:prstGeom prst="rect">
            <a:avLst/>
          </a:prstGeom>
          <a:noFill/>
          <a:ln>
            <a:noFill/>
          </a:ln>
        </p:spPr>
      </p:pic>
      <p:sp>
        <p:nvSpPr>
          <p:cNvPr id="643" name="Google Shape;643;p89"/>
          <p:cNvSpPr txBox="1"/>
          <p:nvPr/>
        </p:nvSpPr>
        <p:spPr>
          <a:xfrm>
            <a:off x="550150" y="1463825"/>
            <a:ext cx="38694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BE">
                <a:latin typeface="Proxima Nova"/>
                <a:ea typeface="Proxima Nova"/>
                <a:cs typeface="Proxima Nova"/>
                <a:sym typeface="Proxima Nova"/>
              </a:rPr>
              <a:t>In vorige iteratie was activiteit een String (vrije tekst). Dit is veranderd naar een codelijst ‘ActiviteitType’ die zelf kan ingevuld worden door de VO of lokale besturen. </a:t>
            </a:r>
            <a:br>
              <a:rPr lang="nl-BE">
                <a:latin typeface="Proxima Nova"/>
                <a:ea typeface="Proxima Nova"/>
                <a:cs typeface="Proxima Nova"/>
                <a:sym typeface="Proxima Nova"/>
              </a:rPr>
            </a:br>
            <a:br>
              <a:rPr lang="nl-BE">
                <a:latin typeface="Proxima Nova"/>
                <a:ea typeface="Proxima Nova"/>
                <a:cs typeface="Proxima Nova"/>
                <a:sym typeface="Proxima Nova"/>
              </a:rPr>
            </a:br>
            <a:r>
              <a:rPr lang="nl-BE">
                <a:latin typeface="Proxima Nova"/>
                <a:ea typeface="Proxima Nova"/>
                <a:cs typeface="Proxima Nova"/>
                <a:sym typeface="Proxima Nova"/>
              </a:rPr>
              <a:t>Mogelijke suggestie in de gebruiksnota van het model is om ook te verwijzen naar de NACEBEL codelijst.</a:t>
            </a:r>
            <a:endParaRPr>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90"/>
          <p:cNvSpPr txBox="1"/>
          <p:nvPr/>
        </p:nvSpPr>
        <p:spPr>
          <a:xfrm>
            <a:off x="628650" y="273850"/>
            <a:ext cx="8200500" cy="962100"/>
          </a:xfrm>
          <a:prstGeom prst="rect">
            <a:avLst/>
          </a:prstGeom>
          <a:noFill/>
          <a:ln>
            <a:noFill/>
          </a:ln>
        </p:spPr>
        <p:txBody>
          <a:bodyPr spcFirstLastPara="1" wrap="square" lIns="68550" tIns="34275" rIns="68550" bIns="34275" anchor="t" anchorCtr="0">
            <a:noAutofit/>
          </a:bodyPr>
          <a:lstStyle/>
          <a:p>
            <a:pPr marL="0" lvl="0" indent="0" algn="l" rtl="0">
              <a:spcBef>
                <a:spcPts val="0"/>
              </a:spcBef>
              <a:spcAft>
                <a:spcPts val="0"/>
              </a:spcAft>
              <a:buClr>
                <a:srgbClr val="000000"/>
              </a:buClr>
              <a:buSzPts val="3000"/>
              <a:buFont typeface="Arial"/>
              <a:buNone/>
            </a:pPr>
            <a:r>
              <a:rPr lang="nl-BE" sz="2600" b="1"/>
              <a:t>Attributen Erkenning</a:t>
            </a:r>
            <a:endParaRPr sz="2600" b="1"/>
          </a:p>
        </p:txBody>
      </p:sp>
      <p:pic>
        <p:nvPicPr>
          <p:cNvPr id="649" name="Google Shape;649;p90"/>
          <p:cNvPicPr preferRelativeResize="0"/>
          <p:nvPr/>
        </p:nvPicPr>
        <p:blipFill rotWithShape="1">
          <a:blip r:embed="rId3">
            <a:alphaModFix amt="22000"/>
          </a:blip>
          <a:srcRect l="20368" r="20368"/>
          <a:stretch/>
        </p:blipFill>
        <p:spPr>
          <a:xfrm>
            <a:off x="4572000" y="0"/>
            <a:ext cx="4572000" cy="5143500"/>
          </a:xfrm>
          <a:prstGeom prst="rect">
            <a:avLst/>
          </a:prstGeom>
          <a:noFill/>
          <a:ln>
            <a:noFill/>
          </a:ln>
        </p:spPr>
      </p:pic>
      <p:sp>
        <p:nvSpPr>
          <p:cNvPr id="650" name="Google Shape;650;p90"/>
          <p:cNvSpPr txBox="1"/>
          <p:nvPr/>
        </p:nvSpPr>
        <p:spPr>
          <a:xfrm>
            <a:off x="550150" y="1463825"/>
            <a:ext cx="3986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BE">
                <a:latin typeface="Proxima Nova"/>
                <a:ea typeface="Proxima Nova"/>
                <a:cs typeface="Proxima Nova"/>
                <a:sym typeface="Proxima Nova"/>
              </a:rPr>
              <a:t>Zoals besproken in de vorige werkgroep dient het model de volgende zaken te ondersteunen:</a:t>
            </a:r>
            <a:endParaRPr>
              <a:latin typeface="Proxima Nova"/>
              <a:ea typeface="Proxima Nova"/>
              <a:cs typeface="Proxima Nova"/>
              <a:sym typeface="Proxima Nova"/>
            </a:endParaRPr>
          </a:p>
        </p:txBody>
      </p:sp>
      <p:pic>
        <p:nvPicPr>
          <p:cNvPr id="651" name="Google Shape;651;p90"/>
          <p:cNvPicPr preferRelativeResize="0"/>
          <p:nvPr/>
        </p:nvPicPr>
        <p:blipFill rotWithShape="1">
          <a:blip r:embed="rId4">
            <a:alphaModFix/>
          </a:blip>
          <a:srcRect l="5043" t="24319" r="54086" b="4216"/>
          <a:stretch/>
        </p:blipFill>
        <p:spPr>
          <a:xfrm>
            <a:off x="5621125" y="444500"/>
            <a:ext cx="2473751" cy="3055050"/>
          </a:xfrm>
          <a:prstGeom prst="rect">
            <a:avLst/>
          </a:prstGeom>
          <a:noFill/>
          <a:ln>
            <a:noFill/>
          </a:ln>
        </p:spPr>
      </p:pic>
      <p:pic>
        <p:nvPicPr>
          <p:cNvPr id="652" name="Google Shape;652;p90"/>
          <p:cNvPicPr preferRelativeResize="0"/>
          <p:nvPr/>
        </p:nvPicPr>
        <p:blipFill rotWithShape="1">
          <a:blip r:embed="rId5">
            <a:alphaModFix/>
          </a:blip>
          <a:srcRect l="16847" t="10666" r="28647" b="68274"/>
          <a:stretch/>
        </p:blipFill>
        <p:spPr>
          <a:xfrm>
            <a:off x="4670775" y="3944047"/>
            <a:ext cx="1091973" cy="800775"/>
          </a:xfrm>
          <a:prstGeom prst="rect">
            <a:avLst/>
          </a:prstGeom>
          <a:noFill/>
          <a:ln>
            <a:noFill/>
          </a:ln>
        </p:spPr>
      </p:pic>
      <p:pic>
        <p:nvPicPr>
          <p:cNvPr id="653" name="Google Shape;653;p90"/>
          <p:cNvPicPr preferRelativeResize="0"/>
          <p:nvPr/>
        </p:nvPicPr>
        <p:blipFill rotWithShape="1">
          <a:blip r:embed="rId5">
            <a:alphaModFix/>
          </a:blip>
          <a:srcRect l="13997" t="72632" r="22550" b="4689"/>
          <a:stretch/>
        </p:blipFill>
        <p:spPr>
          <a:xfrm>
            <a:off x="7981475" y="3974037"/>
            <a:ext cx="1091975" cy="740805"/>
          </a:xfrm>
          <a:prstGeom prst="rect">
            <a:avLst/>
          </a:prstGeom>
          <a:noFill/>
          <a:ln>
            <a:noFill/>
          </a:ln>
        </p:spPr>
      </p:pic>
      <p:pic>
        <p:nvPicPr>
          <p:cNvPr id="654" name="Google Shape;654;p90"/>
          <p:cNvPicPr preferRelativeResize="0"/>
          <p:nvPr/>
        </p:nvPicPr>
        <p:blipFill rotWithShape="1">
          <a:blip r:embed="rId6">
            <a:alphaModFix/>
          </a:blip>
          <a:srcRect l="13434" t="23492" r="12215" b="8233"/>
          <a:stretch/>
        </p:blipFill>
        <p:spPr>
          <a:xfrm>
            <a:off x="6113637" y="3739937"/>
            <a:ext cx="1516950" cy="1209000"/>
          </a:xfrm>
          <a:prstGeom prst="rect">
            <a:avLst/>
          </a:prstGeom>
          <a:noFill/>
          <a:ln>
            <a:noFill/>
          </a:ln>
        </p:spPr>
      </p:pic>
      <p:sp>
        <p:nvSpPr>
          <p:cNvPr id="655" name="Google Shape;655;p90"/>
          <p:cNvSpPr txBox="1"/>
          <p:nvPr/>
        </p:nvSpPr>
        <p:spPr>
          <a:xfrm>
            <a:off x="550150" y="2194775"/>
            <a:ext cx="39867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Proxima Nova"/>
              <a:buChar char="●"/>
            </a:pPr>
            <a:r>
              <a:rPr lang="nl-BE">
                <a:latin typeface="Proxima Nova"/>
                <a:ea typeface="Proxima Nova"/>
                <a:cs typeface="Proxima Nova"/>
                <a:sym typeface="Proxima Nova"/>
              </a:rPr>
              <a:t>Erkenning van ‘oneindige duur’</a:t>
            </a:r>
            <a:endParaRPr>
              <a:latin typeface="Proxima Nova"/>
              <a:ea typeface="Proxima Nova"/>
              <a:cs typeface="Proxima Nova"/>
              <a:sym typeface="Proxima Nova"/>
            </a:endParaRPr>
          </a:p>
        </p:txBody>
      </p:sp>
      <p:sp>
        <p:nvSpPr>
          <p:cNvPr id="656" name="Google Shape;656;p90"/>
          <p:cNvSpPr txBox="1"/>
          <p:nvPr/>
        </p:nvSpPr>
        <p:spPr>
          <a:xfrm>
            <a:off x="550150" y="2594975"/>
            <a:ext cx="39867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Proxima Nova"/>
              <a:buChar char="●"/>
            </a:pPr>
            <a:r>
              <a:rPr lang="nl-BE">
                <a:latin typeface="Proxima Nova"/>
                <a:ea typeface="Proxima Nova"/>
                <a:cs typeface="Proxima Nova"/>
                <a:sym typeface="Proxima Nova"/>
              </a:rPr>
              <a:t>Aanduiding welke Organisatie de erkenning heeft gegeven</a:t>
            </a:r>
            <a:endParaRPr>
              <a:latin typeface="Proxima Nova"/>
              <a:ea typeface="Proxima Nova"/>
              <a:cs typeface="Proxima Nova"/>
              <a:sym typeface="Proxima Nova"/>
            </a:endParaRPr>
          </a:p>
        </p:txBody>
      </p:sp>
      <p:pic>
        <p:nvPicPr>
          <p:cNvPr id="657" name="Google Shape;657;p90"/>
          <p:cNvPicPr preferRelativeResize="0"/>
          <p:nvPr/>
        </p:nvPicPr>
        <p:blipFill rotWithShape="1">
          <a:blip r:embed="rId7">
            <a:alphaModFix/>
          </a:blip>
          <a:srcRect l="11047" t="34261" r="56808" b="14162"/>
          <a:stretch/>
        </p:blipFill>
        <p:spPr>
          <a:xfrm>
            <a:off x="8260475" y="3157875"/>
            <a:ext cx="841200" cy="582050"/>
          </a:xfrm>
          <a:prstGeom prst="rect">
            <a:avLst/>
          </a:prstGeom>
          <a:noFill/>
          <a:ln>
            <a:noFill/>
          </a:ln>
        </p:spPr>
      </p:pic>
      <p:pic>
        <p:nvPicPr>
          <p:cNvPr id="658" name="Google Shape;658;p90"/>
          <p:cNvPicPr preferRelativeResize="0"/>
          <p:nvPr/>
        </p:nvPicPr>
        <p:blipFill rotWithShape="1">
          <a:blip r:embed="rId7">
            <a:alphaModFix/>
          </a:blip>
          <a:srcRect l="57182" t="32053" r="8916" b="13866"/>
          <a:stretch/>
        </p:blipFill>
        <p:spPr>
          <a:xfrm>
            <a:off x="4670773" y="3157875"/>
            <a:ext cx="894952" cy="615600"/>
          </a:xfrm>
          <a:prstGeom prst="rect">
            <a:avLst/>
          </a:prstGeom>
          <a:noFill/>
          <a:ln>
            <a:noFill/>
          </a:ln>
        </p:spPr>
      </p:pic>
      <p:sp>
        <p:nvSpPr>
          <p:cNvPr id="659" name="Google Shape;659;p90"/>
          <p:cNvSpPr txBox="1"/>
          <p:nvPr/>
        </p:nvSpPr>
        <p:spPr>
          <a:xfrm>
            <a:off x="550150" y="3210575"/>
            <a:ext cx="39867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Proxima Nova"/>
              <a:buChar char="●"/>
            </a:pPr>
            <a:r>
              <a:rPr lang="nl-BE">
                <a:latin typeface="Proxima Nova"/>
                <a:ea typeface="Proxima Nova"/>
                <a:cs typeface="Proxima Nova"/>
                <a:sym typeface="Proxima Nova"/>
              </a:rPr>
              <a:t>Op basis van welke criteria de erkenning werd toegekend</a:t>
            </a:r>
            <a:endParaRPr>
              <a:latin typeface="Proxima Nova"/>
              <a:ea typeface="Proxima Nova"/>
              <a:cs typeface="Proxima Nova"/>
              <a:sym typeface="Proxima Nova"/>
            </a:endParaRPr>
          </a:p>
        </p:txBody>
      </p:sp>
      <p:sp>
        <p:nvSpPr>
          <p:cNvPr id="660" name="Google Shape;660;p90"/>
          <p:cNvSpPr txBox="1"/>
          <p:nvPr/>
        </p:nvSpPr>
        <p:spPr>
          <a:xfrm>
            <a:off x="550150" y="3944050"/>
            <a:ext cx="39867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Proxima Nova"/>
              <a:buChar char="●"/>
            </a:pPr>
            <a:r>
              <a:rPr lang="nl-BE">
                <a:latin typeface="Proxima Nova"/>
                <a:ea typeface="Proxima Nova"/>
                <a:cs typeface="Proxima Nova"/>
                <a:sym typeface="Proxima Nova"/>
              </a:rPr>
              <a:t>Welke bewijzen (documenten) werden aangeleverd voor de erkenning</a:t>
            </a:r>
            <a:endParaRPr>
              <a:latin typeface="Proxima Nova"/>
              <a:ea typeface="Proxima Nova"/>
              <a:cs typeface="Proxima Nova"/>
              <a:sym typeface="Proxima Nova"/>
            </a:endParaRPr>
          </a:p>
        </p:txBody>
      </p:sp>
      <p:sp>
        <p:nvSpPr>
          <p:cNvPr id="661" name="Google Shape;661;p90"/>
          <p:cNvSpPr/>
          <p:nvPr/>
        </p:nvSpPr>
        <p:spPr>
          <a:xfrm>
            <a:off x="672400" y="2194775"/>
            <a:ext cx="3647400" cy="400200"/>
          </a:xfrm>
          <a:prstGeom prst="rect">
            <a:avLst/>
          </a:prstGeom>
          <a:solidFill>
            <a:srgbClr val="D4FF00">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90"/>
          <p:cNvSpPr/>
          <p:nvPr/>
        </p:nvSpPr>
        <p:spPr>
          <a:xfrm>
            <a:off x="7981475" y="4457250"/>
            <a:ext cx="1092000" cy="257400"/>
          </a:xfrm>
          <a:prstGeom prst="rect">
            <a:avLst/>
          </a:prstGeom>
          <a:solidFill>
            <a:srgbClr val="D4FF00">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90"/>
          <p:cNvSpPr/>
          <p:nvPr/>
        </p:nvSpPr>
        <p:spPr>
          <a:xfrm>
            <a:off x="672400" y="2611775"/>
            <a:ext cx="3647400" cy="582000"/>
          </a:xfrm>
          <a:prstGeom prst="rect">
            <a:avLst/>
          </a:prstGeom>
          <a:solidFill>
            <a:srgbClr val="5B00FF">
              <a:alpha val="290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90"/>
          <p:cNvSpPr/>
          <p:nvPr/>
        </p:nvSpPr>
        <p:spPr>
          <a:xfrm>
            <a:off x="5975325" y="1235950"/>
            <a:ext cx="1740000" cy="1100100"/>
          </a:xfrm>
          <a:prstGeom prst="rect">
            <a:avLst/>
          </a:prstGeom>
          <a:solidFill>
            <a:srgbClr val="5B00FF">
              <a:alpha val="290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90"/>
          <p:cNvSpPr/>
          <p:nvPr/>
        </p:nvSpPr>
        <p:spPr>
          <a:xfrm>
            <a:off x="672400" y="3191525"/>
            <a:ext cx="3647400" cy="653700"/>
          </a:xfrm>
          <a:prstGeom prst="rect">
            <a:avLst/>
          </a:prstGeom>
          <a:solidFill>
            <a:srgbClr val="FF0000">
              <a:alpha val="37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90"/>
          <p:cNvSpPr/>
          <p:nvPr/>
        </p:nvSpPr>
        <p:spPr>
          <a:xfrm>
            <a:off x="4670775" y="3944050"/>
            <a:ext cx="1092000" cy="800700"/>
          </a:xfrm>
          <a:prstGeom prst="rect">
            <a:avLst/>
          </a:prstGeom>
          <a:solidFill>
            <a:srgbClr val="FF0000">
              <a:alpha val="37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90"/>
          <p:cNvSpPr/>
          <p:nvPr/>
        </p:nvSpPr>
        <p:spPr>
          <a:xfrm>
            <a:off x="5661925" y="2814050"/>
            <a:ext cx="2386200" cy="180600"/>
          </a:xfrm>
          <a:prstGeom prst="rect">
            <a:avLst/>
          </a:prstGeom>
          <a:solidFill>
            <a:srgbClr val="FF0000">
              <a:alpha val="37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90"/>
          <p:cNvSpPr/>
          <p:nvPr/>
        </p:nvSpPr>
        <p:spPr>
          <a:xfrm>
            <a:off x="672400" y="3842975"/>
            <a:ext cx="3647400" cy="740700"/>
          </a:xfrm>
          <a:prstGeom prst="rect">
            <a:avLst/>
          </a:prstGeom>
          <a:solidFill>
            <a:srgbClr val="1BE000">
              <a:alpha val="35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90"/>
          <p:cNvSpPr/>
          <p:nvPr/>
        </p:nvSpPr>
        <p:spPr>
          <a:xfrm>
            <a:off x="6113625" y="3726125"/>
            <a:ext cx="1517100" cy="1209000"/>
          </a:xfrm>
          <a:prstGeom prst="rect">
            <a:avLst/>
          </a:prstGeom>
          <a:solidFill>
            <a:srgbClr val="1BE000">
              <a:alpha val="35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90"/>
          <p:cNvSpPr/>
          <p:nvPr/>
        </p:nvSpPr>
        <p:spPr>
          <a:xfrm>
            <a:off x="5640132" y="3109100"/>
            <a:ext cx="2408100" cy="180600"/>
          </a:xfrm>
          <a:prstGeom prst="rect">
            <a:avLst/>
          </a:prstGeom>
          <a:solidFill>
            <a:srgbClr val="1BE000">
              <a:alpha val="35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2"/>
                                        </p:tgtEl>
                                        <p:attrNameLst>
                                          <p:attrName>style.visibility</p:attrName>
                                        </p:attrNameLst>
                                      </p:cBhvr>
                                      <p:to>
                                        <p:strVal val="visible"/>
                                      </p:to>
                                    </p:set>
                                    <p:animEffect transition="in" filter="fade">
                                      <p:cBhvr>
                                        <p:cTn id="7" dur="1000"/>
                                        <p:tgtEl>
                                          <p:spTgt spid="662"/>
                                        </p:tgtEl>
                                      </p:cBhvr>
                                    </p:animEffect>
                                  </p:childTnLst>
                                </p:cTn>
                              </p:par>
                              <p:par>
                                <p:cTn id="8" presetID="10" presetClass="entr" presetSubtype="0" fill="hold" nodeType="withEffect">
                                  <p:stCondLst>
                                    <p:cond delay="0"/>
                                  </p:stCondLst>
                                  <p:childTnLst>
                                    <p:set>
                                      <p:cBhvr>
                                        <p:cTn id="9" dur="1" fill="hold">
                                          <p:stCondLst>
                                            <p:cond delay="0"/>
                                          </p:stCondLst>
                                        </p:cTn>
                                        <p:tgtEl>
                                          <p:spTgt spid="661"/>
                                        </p:tgtEl>
                                        <p:attrNameLst>
                                          <p:attrName>style.visibility</p:attrName>
                                        </p:attrNameLst>
                                      </p:cBhvr>
                                      <p:to>
                                        <p:strVal val="visible"/>
                                      </p:to>
                                    </p:set>
                                    <p:animEffect transition="in" filter="fade">
                                      <p:cBhvr>
                                        <p:cTn id="10" dur="1000"/>
                                        <p:tgtEl>
                                          <p:spTgt spid="66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63"/>
                                        </p:tgtEl>
                                        <p:attrNameLst>
                                          <p:attrName>style.visibility</p:attrName>
                                        </p:attrNameLst>
                                      </p:cBhvr>
                                      <p:to>
                                        <p:strVal val="visible"/>
                                      </p:to>
                                    </p:set>
                                    <p:animEffect transition="in" filter="fade">
                                      <p:cBhvr>
                                        <p:cTn id="15" dur="1000"/>
                                        <p:tgtEl>
                                          <p:spTgt spid="663"/>
                                        </p:tgtEl>
                                      </p:cBhvr>
                                    </p:animEffect>
                                  </p:childTnLst>
                                </p:cTn>
                              </p:par>
                              <p:par>
                                <p:cTn id="16" presetID="10" presetClass="entr" presetSubtype="0" fill="hold" nodeType="withEffect">
                                  <p:stCondLst>
                                    <p:cond delay="0"/>
                                  </p:stCondLst>
                                  <p:childTnLst>
                                    <p:set>
                                      <p:cBhvr>
                                        <p:cTn id="17" dur="1" fill="hold">
                                          <p:stCondLst>
                                            <p:cond delay="0"/>
                                          </p:stCondLst>
                                        </p:cTn>
                                        <p:tgtEl>
                                          <p:spTgt spid="664"/>
                                        </p:tgtEl>
                                        <p:attrNameLst>
                                          <p:attrName>style.visibility</p:attrName>
                                        </p:attrNameLst>
                                      </p:cBhvr>
                                      <p:to>
                                        <p:strVal val="visible"/>
                                      </p:to>
                                    </p:set>
                                    <p:animEffect transition="in" filter="fade">
                                      <p:cBhvr>
                                        <p:cTn id="18" dur="1000"/>
                                        <p:tgtEl>
                                          <p:spTgt spid="66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66"/>
                                        </p:tgtEl>
                                        <p:attrNameLst>
                                          <p:attrName>style.visibility</p:attrName>
                                        </p:attrNameLst>
                                      </p:cBhvr>
                                      <p:to>
                                        <p:strVal val="visible"/>
                                      </p:to>
                                    </p:set>
                                    <p:animEffect transition="in" filter="fade">
                                      <p:cBhvr>
                                        <p:cTn id="23" dur="1000"/>
                                        <p:tgtEl>
                                          <p:spTgt spid="666"/>
                                        </p:tgtEl>
                                      </p:cBhvr>
                                    </p:animEffect>
                                  </p:childTnLst>
                                </p:cTn>
                              </p:par>
                              <p:par>
                                <p:cTn id="24" presetID="10" presetClass="entr" presetSubtype="0" fill="hold" nodeType="withEffect">
                                  <p:stCondLst>
                                    <p:cond delay="0"/>
                                  </p:stCondLst>
                                  <p:childTnLst>
                                    <p:set>
                                      <p:cBhvr>
                                        <p:cTn id="25" dur="1" fill="hold">
                                          <p:stCondLst>
                                            <p:cond delay="0"/>
                                          </p:stCondLst>
                                        </p:cTn>
                                        <p:tgtEl>
                                          <p:spTgt spid="667"/>
                                        </p:tgtEl>
                                        <p:attrNameLst>
                                          <p:attrName>style.visibility</p:attrName>
                                        </p:attrNameLst>
                                      </p:cBhvr>
                                      <p:to>
                                        <p:strVal val="visible"/>
                                      </p:to>
                                    </p:set>
                                    <p:animEffect transition="in" filter="fade">
                                      <p:cBhvr>
                                        <p:cTn id="26" dur="1000"/>
                                        <p:tgtEl>
                                          <p:spTgt spid="667"/>
                                        </p:tgtEl>
                                      </p:cBhvr>
                                    </p:animEffect>
                                  </p:childTnLst>
                                </p:cTn>
                              </p:par>
                              <p:par>
                                <p:cTn id="27" presetID="10" presetClass="entr" presetSubtype="0" fill="hold" nodeType="withEffect">
                                  <p:stCondLst>
                                    <p:cond delay="0"/>
                                  </p:stCondLst>
                                  <p:childTnLst>
                                    <p:set>
                                      <p:cBhvr>
                                        <p:cTn id="28" dur="1" fill="hold">
                                          <p:stCondLst>
                                            <p:cond delay="0"/>
                                          </p:stCondLst>
                                        </p:cTn>
                                        <p:tgtEl>
                                          <p:spTgt spid="665"/>
                                        </p:tgtEl>
                                        <p:attrNameLst>
                                          <p:attrName>style.visibility</p:attrName>
                                        </p:attrNameLst>
                                      </p:cBhvr>
                                      <p:to>
                                        <p:strVal val="visible"/>
                                      </p:to>
                                    </p:set>
                                    <p:animEffect transition="in" filter="fade">
                                      <p:cBhvr>
                                        <p:cTn id="29" dur="1000"/>
                                        <p:tgtEl>
                                          <p:spTgt spid="66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69"/>
                                        </p:tgtEl>
                                        <p:attrNameLst>
                                          <p:attrName>style.visibility</p:attrName>
                                        </p:attrNameLst>
                                      </p:cBhvr>
                                      <p:to>
                                        <p:strVal val="visible"/>
                                      </p:to>
                                    </p:set>
                                    <p:animEffect transition="in" filter="fade">
                                      <p:cBhvr>
                                        <p:cTn id="34" dur="1000"/>
                                        <p:tgtEl>
                                          <p:spTgt spid="669"/>
                                        </p:tgtEl>
                                      </p:cBhvr>
                                    </p:animEffect>
                                  </p:childTnLst>
                                </p:cTn>
                              </p:par>
                              <p:par>
                                <p:cTn id="35" presetID="10" presetClass="entr" presetSubtype="0" fill="hold" nodeType="withEffect">
                                  <p:stCondLst>
                                    <p:cond delay="0"/>
                                  </p:stCondLst>
                                  <p:childTnLst>
                                    <p:set>
                                      <p:cBhvr>
                                        <p:cTn id="36" dur="1" fill="hold">
                                          <p:stCondLst>
                                            <p:cond delay="0"/>
                                          </p:stCondLst>
                                        </p:cTn>
                                        <p:tgtEl>
                                          <p:spTgt spid="670"/>
                                        </p:tgtEl>
                                        <p:attrNameLst>
                                          <p:attrName>style.visibility</p:attrName>
                                        </p:attrNameLst>
                                      </p:cBhvr>
                                      <p:to>
                                        <p:strVal val="visible"/>
                                      </p:to>
                                    </p:set>
                                    <p:animEffect transition="in" filter="fade">
                                      <p:cBhvr>
                                        <p:cTn id="37" dur="1000"/>
                                        <p:tgtEl>
                                          <p:spTgt spid="670"/>
                                        </p:tgtEl>
                                      </p:cBhvr>
                                    </p:animEffect>
                                  </p:childTnLst>
                                </p:cTn>
                              </p:par>
                              <p:par>
                                <p:cTn id="38" presetID="10" presetClass="entr" presetSubtype="0" fill="hold" nodeType="withEffect">
                                  <p:stCondLst>
                                    <p:cond delay="0"/>
                                  </p:stCondLst>
                                  <p:childTnLst>
                                    <p:set>
                                      <p:cBhvr>
                                        <p:cTn id="39" dur="1" fill="hold">
                                          <p:stCondLst>
                                            <p:cond delay="0"/>
                                          </p:stCondLst>
                                        </p:cTn>
                                        <p:tgtEl>
                                          <p:spTgt spid="668"/>
                                        </p:tgtEl>
                                        <p:attrNameLst>
                                          <p:attrName>style.visibility</p:attrName>
                                        </p:attrNameLst>
                                      </p:cBhvr>
                                      <p:to>
                                        <p:strVal val="visible"/>
                                      </p:to>
                                    </p:set>
                                    <p:animEffect transition="in" filter="fade">
                                      <p:cBhvr>
                                        <p:cTn id="40" dur="1000"/>
                                        <p:tgtEl>
                                          <p:spTgt spid="6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grpSp>
        <p:nvGrpSpPr>
          <p:cNvPr id="406" name="Google Shape;406;p73"/>
          <p:cNvGrpSpPr/>
          <p:nvPr/>
        </p:nvGrpSpPr>
        <p:grpSpPr>
          <a:xfrm>
            <a:off x="3808500" y="3627147"/>
            <a:ext cx="457151" cy="457157"/>
            <a:chOff x="3808500" y="3627147"/>
            <a:chExt cx="457151" cy="457157"/>
          </a:xfrm>
        </p:grpSpPr>
        <p:sp>
          <p:nvSpPr>
            <p:cNvPr id="407" name="Google Shape;407;p73"/>
            <p:cNvSpPr/>
            <p:nvPr/>
          </p:nvSpPr>
          <p:spPr>
            <a:xfrm>
              <a:off x="3808500" y="3627147"/>
              <a:ext cx="457151" cy="457157"/>
            </a:xfrm>
            <a:custGeom>
              <a:avLst/>
              <a:gdLst/>
              <a:ahLst/>
              <a:cxnLst/>
              <a:rect l="l" t="t" r="r" b="b"/>
              <a:pathLst>
                <a:path w="576" h="576" extrusionOk="0">
                  <a:moveTo>
                    <a:pt x="0" y="0"/>
                  </a:moveTo>
                  <a:cubicBezTo>
                    <a:pt x="0" y="576"/>
                    <a:pt x="0" y="576"/>
                    <a:pt x="0" y="576"/>
                  </a:cubicBezTo>
                  <a:cubicBezTo>
                    <a:pt x="179" y="576"/>
                    <a:pt x="179" y="576"/>
                    <a:pt x="179" y="576"/>
                  </a:cubicBezTo>
                  <a:cubicBezTo>
                    <a:pt x="179" y="411"/>
                    <a:pt x="179" y="411"/>
                    <a:pt x="179" y="411"/>
                  </a:cubicBezTo>
                  <a:cubicBezTo>
                    <a:pt x="174" y="407"/>
                    <a:pt x="174" y="407"/>
                    <a:pt x="174" y="407"/>
                  </a:cubicBezTo>
                  <a:cubicBezTo>
                    <a:pt x="130" y="375"/>
                    <a:pt x="104" y="324"/>
                    <a:pt x="104" y="270"/>
                  </a:cubicBezTo>
                  <a:cubicBezTo>
                    <a:pt x="104" y="191"/>
                    <a:pt x="166" y="120"/>
                    <a:pt x="248" y="104"/>
                  </a:cubicBezTo>
                  <a:cubicBezTo>
                    <a:pt x="248" y="104"/>
                    <a:pt x="263" y="100"/>
                    <a:pt x="285" y="100"/>
                  </a:cubicBezTo>
                  <a:cubicBezTo>
                    <a:pt x="311" y="100"/>
                    <a:pt x="329" y="105"/>
                    <a:pt x="329" y="105"/>
                  </a:cubicBezTo>
                  <a:cubicBezTo>
                    <a:pt x="420" y="126"/>
                    <a:pt x="448" y="216"/>
                    <a:pt x="478" y="311"/>
                  </a:cubicBezTo>
                  <a:cubicBezTo>
                    <a:pt x="481" y="320"/>
                    <a:pt x="484" y="329"/>
                    <a:pt x="486" y="337"/>
                  </a:cubicBezTo>
                  <a:cubicBezTo>
                    <a:pt x="435" y="337"/>
                    <a:pt x="435" y="337"/>
                    <a:pt x="435" y="337"/>
                  </a:cubicBezTo>
                  <a:cubicBezTo>
                    <a:pt x="435" y="406"/>
                    <a:pt x="435" y="406"/>
                    <a:pt x="435" y="406"/>
                  </a:cubicBezTo>
                  <a:cubicBezTo>
                    <a:pt x="435" y="430"/>
                    <a:pt x="415" y="450"/>
                    <a:pt x="391" y="450"/>
                  </a:cubicBezTo>
                  <a:cubicBezTo>
                    <a:pt x="341" y="450"/>
                    <a:pt x="341" y="450"/>
                    <a:pt x="341" y="450"/>
                  </a:cubicBezTo>
                  <a:cubicBezTo>
                    <a:pt x="341" y="576"/>
                    <a:pt x="341" y="576"/>
                    <a:pt x="341" y="576"/>
                  </a:cubicBezTo>
                  <a:cubicBezTo>
                    <a:pt x="576" y="576"/>
                    <a:pt x="576" y="576"/>
                    <a:pt x="576" y="576"/>
                  </a:cubicBezTo>
                  <a:cubicBezTo>
                    <a:pt x="576" y="0"/>
                    <a:pt x="576" y="0"/>
                    <a:pt x="576" y="0"/>
                  </a:cubicBezTo>
                  <a:lnTo>
                    <a:pt x="0" y="0"/>
                  </a:lnTo>
                  <a:close/>
                  <a:moveTo>
                    <a:pt x="551" y="551"/>
                  </a:moveTo>
                  <a:cubicBezTo>
                    <a:pt x="366" y="551"/>
                    <a:pt x="366" y="551"/>
                    <a:pt x="366" y="551"/>
                  </a:cubicBezTo>
                  <a:cubicBezTo>
                    <a:pt x="366" y="474"/>
                    <a:pt x="366" y="474"/>
                    <a:pt x="366" y="474"/>
                  </a:cubicBezTo>
                  <a:cubicBezTo>
                    <a:pt x="391" y="474"/>
                    <a:pt x="391" y="474"/>
                    <a:pt x="391" y="474"/>
                  </a:cubicBezTo>
                  <a:cubicBezTo>
                    <a:pt x="429" y="474"/>
                    <a:pt x="460" y="444"/>
                    <a:pt x="460" y="406"/>
                  </a:cubicBezTo>
                  <a:cubicBezTo>
                    <a:pt x="460" y="362"/>
                    <a:pt x="460" y="362"/>
                    <a:pt x="460" y="362"/>
                  </a:cubicBezTo>
                  <a:cubicBezTo>
                    <a:pt x="490" y="362"/>
                    <a:pt x="490" y="362"/>
                    <a:pt x="490" y="362"/>
                  </a:cubicBezTo>
                  <a:cubicBezTo>
                    <a:pt x="497" y="362"/>
                    <a:pt x="504" y="359"/>
                    <a:pt x="508" y="353"/>
                  </a:cubicBezTo>
                  <a:cubicBezTo>
                    <a:pt x="512" y="348"/>
                    <a:pt x="513" y="340"/>
                    <a:pt x="511" y="334"/>
                  </a:cubicBezTo>
                  <a:cubicBezTo>
                    <a:pt x="508" y="324"/>
                    <a:pt x="505" y="314"/>
                    <a:pt x="502" y="304"/>
                  </a:cubicBezTo>
                  <a:cubicBezTo>
                    <a:pt x="470" y="204"/>
                    <a:pt x="438" y="102"/>
                    <a:pt x="329" y="80"/>
                  </a:cubicBezTo>
                  <a:cubicBezTo>
                    <a:pt x="329" y="80"/>
                    <a:pt x="310" y="75"/>
                    <a:pt x="290" y="75"/>
                  </a:cubicBezTo>
                  <a:cubicBezTo>
                    <a:pt x="269" y="75"/>
                    <a:pt x="248" y="79"/>
                    <a:pt x="248" y="79"/>
                  </a:cubicBezTo>
                  <a:cubicBezTo>
                    <a:pt x="153" y="96"/>
                    <a:pt x="80" y="178"/>
                    <a:pt x="80" y="270"/>
                  </a:cubicBezTo>
                  <a:cubicBezTo>
                    <a:pt x="80" y="330"/>
                    <a:pt x="107" y="387"/>
                    <a:pt x="154" y="423"/>
                  </a:cubicBezTo>
                  <a:cubicBezTo>
                    <a:pt x="154" y="551"/>
                    <a:pt x="154" y="551"/>
                    <a:pt x="154" y="551"/>
                  </a:cubicBezTo>
                  <a:cubicBezTo>
                    <a:pt x="25" y="551"/>
                    <a:pt x="25" y="551"/>
                    <a:pt x="25" y="551"/>
                  </a:cubicBezTo>
                  <a:cubicBezTo>
                    <a:pt x="25" y="24"/>
                    <a:pt x="25" y="24"/>
                    <a:pt x="25" y="24"/>
                  </a:cubicBezTo>
                  <a:cubicBezTo>
                    <a:pt x="551" y="24"/>
                    <a:pt x="551" y="24"/>
                    <a:pt x="551" y="24"/>
                  </a:cubicBezTo>
                  <a:lnTo>
                    <a:pt x="551" y="551"/>
                  </a:ln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08" name="Google Shape;408;p73"/>
            <p:cNvSpPr/>
            <p:nvPr/>
          </p:nvSpPr>
          <p:spPr>
            <a:xfrm>
              <a:off x="3909366" y="3775560"/>
              <a:ext cx="116050" cy="115914"/>
            </a:xfrm>
            <a:custGeom>
              <a:avLst/>
              <a:gdLst/>
              <a:ahLst/>
              <a:cxnLst/>
              <a:rect l="l" t="t" r="r" b="b"/>
              <a:pathLst>
                <a:path w="146" h="146" extrusionOk="0">
                  <a:moveTo>
                    <a:pt x="128" y="56"/>
                  </a:moveTo>
                  <a:cubicBezTo>
                    <a:pt x="143" y="47"/>
                    <a:pt x="143" y="47"/>
                    <a:pt x="143" y="47"/>
                  </a:cubicBezTo>
                  <a:cubicBezTo>
                    <a:pt x="131" y="26"/>
                    <a:pt x="131" y="26"/>
                    <a:pt x="131" y="26"/>
                  </a:cubicBezTo>
                  <a:cubicBezTo>
                    <a:pt x="116" y="35"/>
                    <a:pt x="116" y="35"/>
                    <a:pt x="116" y="35"/>
                  </a:cubicBezTo>
                  <a:cubicBezTo>
                    <a:pt x="115" y="34"/>
                    <a:pt x="114" y="32"/>
                    <a:pt x="112" y="31"/>
                  </a:cubicBezTo>
                  <a:cubicBezTo>
                    <a:pt x="121" y="17"/>
                    <a:pt x="121" y="17"/>
                    <a:pt x="121" y="17"/>
                  </a:cubicBezTo>
                  <a:cubicBezTo>
                    <a:pt x="100" y="4"/>
                    <a:pt x="100" y="4"/>
                    <a:pt x="100" y="4"/>
                  </a:cubicBezTo>
                  <a:cubicBezTo>
                    <a:pt x="91" y="19"/>
                    <a:pt x="91" y="19"/>
                    <a:pt x="91" y="19"/>
                  </a:cubicBezTo>
                  <a:cubicBezTo>
                    <a:pt x="89" y="18"/>
                    <a:pt x="87" y="17"/>
                    <a:pt x="85" y="17"/>
                  </a:cubicBezTo>
                  <a:cubicBezTo>
                    <a:pt x="85" y="0"/>
                    <a:pt x="85" y="0"/>
                    <a:pt x="85" y="0"/>
                  </a:cubicBezTo>
                  <a:cubicBezTo>
                    <a:pt x="61" y="0"/>
                    <a:pt x="61" y="0"/>
                    <a:pt x="61" y="0"/>
                  </a:cubicBezTo>
                  <a:cubicBezTo>
                    <a:pt x="61" y="17"/>
                    <a:pt x="61" y="17"/>
                    <a:pt x="61" y="17"/>
                  </a:cubicBezTo>
                  <a:cubicBezTo>
                    <a:pt x="58" y="17"/>
                    <a:pt x="56" y="18"/>
                    <a:pt x="53" y="19"/>
                  </a:cubicBezTo>
                  <a:cubicBezTo>
                    <a:pt x="44" y="5"/>
                    <a:pt x="44" y="5"/>
                    <a:pt x="44" y="5"/>
                  </a:cubicBezTo>
                  <a:cubicBezTo>
                    <a:pt x="23" y="18"/>
                    <a:pt x="23" y="18"/>
                    <a:pt x="23" y="18"/>
                  </a:cubicBezTo>
                  <a:cubicBezTo>
                    <a:pt x="32" y="32"/>
                    <a:pt x="32" y="32"/>
                    <a:pt x="32" y="32"/>
                  </a:cubicBezTo>
                  <a:cubicBezTo>
                    <a:pt x="32" y="33"/>
                    <a:pt x="31" y="34"/>
                    <a:pt x="31" y="34"/>
                  </a:cubicBezTo>
                  <a:cubicBezTo>
                    <a:pt x="16" y="25"/>
                    <a:pt x="16" y="25"/>
                    <a:pt x="16" y="25"/>
                  </a:cubicBezTo>
                  <a:cubicBezTo>
                    <a:pt x="3" y="47"/>
                    <a:pt x="3" y="47"/>
                    <a:pt x="3" y="47"/>
                  </a:cubicBezTo>
                  <a:cubicBezTo>
                    <a:pt x="18" y="55"/>
                    <a:pt x="18" y="55"/>
                    <a:pt x="18" y="55"/>
                  </a:cubicBezTo>
                  <a:cubicBezTo>
                    <a:pt x="18" y="57"/>
                    <a:pt x="17" y="59"/>
                    <a:pt x="17" y="61"/>
                  </a:cubicBezTo>
                  <a:cubicBezTo>
                    <a:pt x="0" y="61"/>
                    <a:pt x="0" y="61"/>
                    <a:pt x="0" y="61"/>
                  </a:cubicBezTo>
                  <a:cubicBezTo>
                    <a:pt x="0" y="85"/>
                    <a:pt x="0" y="85"/>
                    <a:pt x="0" y="85"/>
                  </a:cubicBezTo>
                  <a:cubicBezTo>
                    <a:pt x="17" y="85"/>
                    <a:pt x="17" y="85"/>
                    <a:pt x="17" y="85"/>
                  </a:cubicBezTo>
                  <a:cubicBezTo>
                    <a:pt x="17" y="87"/>
                    <a:pt x="18" y="88"/>
                    <a:pt x="18" y="90"/>
                  </a:cubicBezTo>
                  <a:cubicBezTo>
                    <a:pt x="3" y="98"/>
                    <a:pt x="3" y="98"/>
                    <a:pt x="3" y="98"/>
                  </a:cubicBezTo>
                  <a:cubicBezTo>
                    <a:pt x="15" y="120"/>
                    <a:pt x="15" y="120"/>
                    <a:pt x="15" y="120"/>
                  </a:cubicBezTo>
                  <a:cubicBezTo>
                    <a:pt x="30" y="111"/>
                    <a:pt x="30" y="111"/>
                    <a:pt x="30" y="111"/>
                  </a:cubicBezTo>
                  <a:cubicBezTo>
                    <a:pt x="31" y="112"/>
                    <a:pt x="32" y="113"/>
                    <a:pt x="33" y="114"/>
                  </a:cubicBezTo>
                  <a:cubicBezTo>
                    <a:pt x="24" y="129"/>
                    <a:pt x="24" y="129"/>
                    <a:pt x="24" y="129"/>
                  </a:cubicBezTo>
                  <a:cubicBezTo>
                    <a:pt x="45" y="142"/>
                    <a:pt x="45" y="142"/>
                    <a:pt x="45" y="142"/>
                  </a:cubicBezTo>
                  <a:cubicBezTo>
                    <a:pt x="54" y="127"/>
                    <a:pt x="54" y="127"/>
                    <a:pt x="54" y="127"/>
                  </a:cubicBezTo>
                  <a:cubicBezTo>
                    <a:pt x="56" y="128"/>
                    <a:pt x="59" y="129"/>
                    <a:pt x="61" y="129"/>
                  </a:cubicBezTo>
                  <a:cubicBezTo>
                    <a:pt x="61" y="146"/>
                    <a:pt x="61" y="146"/>
                    <a:pt x="61" y="146"/>
                  </a:cubicBezTo>
                  <a:cubicBezTo>
                    <a:pt x="85" y="146"/>
                    <a:pt x="85" y="146"/>
                    <a:pt x="85" y="146"/>
                  </a:cubicBezTo>
                  <a:cubicBezTo>
                    <a:pt x="85" y="129"/>
                    <a:pt x="85" y="129"/>
                    <a:pt x="85" y="129"/>
                  </a:cubicBezTo>
                  <a:cubicBezTo>
                    <a:pt x="88" y="128"/>
                    <a:pt x="90" y="128"/>
                    <a:pt x="93" y="127"/>
                  </a:cubicBezTo>
                  <a:cubicBezTo>
                    <a:pt x="102" y="141"/>
                    <a:pt x="102" y="141"/>
                    <a:pt x="102" y="141"/>
                  </a:cubicBezTo>
                  <a:cubicBezTo>
                    <a:pt x="123" y="128"/>
                    <a:pt x="123" y="128"/>
                    <a:pt x="123" y="128"/>
                  </a:cubicBezTo>
                  <a:cubicBezTo>
                    <a:pt x="113" y="114"/>
                    <a:pt x="113" y="114"/>
                    <a:pt x="113" y="114"/>
                  </a:cubicBezTo>
                  <a:cubicBezTo>
                    <a:pt x="114" y="113"/>
                    <a:pt x="115" y="112"/>
                    <a:pt x="115" y="112"/>
                  </a:cubicBezTo>
                  <a:cubicBezTo>
                    <a:pt x="130" y="120"/>
                    <a:pt x="130" y="120"/>
                    <a:pt x="130" y="120"/>
                  </a:cubicBezTo>
                  <a:cubicBezTo>
                    <a:pt x="143" y="99"/>
                    <a:pt x="143" y="99"/>
                    <a:pt x="143" y="99"/>
                  </a:cubicBezTo>
                  <a:cubicBezTo>
                    <a:pt x="128" y="91"/>
                    <a:pt x="128" y="91"/>
                    <a:pt x="128" y="91"/>
                  </a:cubicBezTo>
                  <a:cubicBezTo>
                    <a:pt x="128" y="89"/>
                    <a:pt x="129" y="87"/>
                    <a:pt x="129" y="85"/>
                  </a:cubicBezTo>
                  <a:cubicBezTo>
                    <a:pt x="146" y="85"/>
                    <a:pt x="146" y="85"/>
                    <a:pt x="146" y="85"/>
                  </a:cubicBezTo>
                  <a:cubicBezTo>
                    <a:pt x="146" y="61"/>
                    <a:pt x="146" y="61"/>
                    <a:pt x="146" y="61"/>
                  </a:cubicBezTo>
                  <a:cubicBezTo>
                    <a:pt x="129" y="61"/>
                    <a:pt x="129" y="61"/>
                    <a:pt x="129" y="61"/>
                  </a:cubicBezTo>
                  <a:cubicBezTo>
                    <a:pt x="129" y="59"/>
                    <a:pt x="128" y="58"/>
                    <a:pt x="128" y="56"/>
                  </a:cubicBezTo>
                  <a:close/>
                  <a:moveTo>
                    <a:pt x="40" y="73"/>
                  </a:moveTo>
                  <a:cubicBezTo>
                    <a:pt x="40" y="55"/>
                    <a:pt x="55" y="40"/>
                    <a:pt x="73" y="40"/>
                  </a:cubicBezTo>
                  <a:cubicBezTo>
                    <a:pt x="91" y="40"/>
                    <a:pt x="106" y="55"/>
                    <a:pt x="106" y="73"/>
                  </a:cubicBezTo>
                  <a:cubicBezTo>
                    <a:pt x="106" y="91"/>
                    <a:pt x="91" y="106"/>
                    <a:pt x="73" y="106"/>
                  </a:cubicBezTo>
                  <a:cubicBezTo>
                    <a:pt x="55" y="106"/>
                    <a:pt x="40" y="91"/>
                    <a:pt x="40" y="73"/>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09" name="Google Shape;409;p73"/>
            <p:cNvSpPr/>
            <p:nvPr/>
          </p:nvSpPr>
          <p:spPr>
            <a:xfrm>
              <a:off x="4021077" y="3728978"/>
              <a:ext cx="86766" cy="86123"/>
            </a:xfrm>
            <a:custGeom>
              <a:avLst/>
              <a:gdLst/>
              <a:ahLst/>
              <a:cxnLst/>
              <a:rect l="l" t="t" r="r" b="b"/>
              <a:pathLst>
                <a:path w="109" h="109" extrusionOk="0">
                  <a:moveTo>
                    <a:pt x="87" y="100"/>
                  </a:moveTo>
                  <a:cubicBezTo>
                    <a:pt x="82" y="88"/>
                    <a:pt x="82" y="88"/>
                    <a:pt x="82" y="88"/>
                  </a:cubicBezTo>
                  <a:cubicBezTo>
                    <a:pt x="84" y="86"/>
                    <a:pt x="86" y="84"/>
                    <a:pt x="88" y="82"/>
                  </a:cubicBezTo>
                  <a:cubicBezTo>
                    <a:pt x="99" y="87"/>
                    <a:pt x="99" y="87"/>
                    <a:pt x="99" y="87"/>
                  </a:cubicBezTo>
                  <a:cubicBezTo>
                    <a:pt x="109" y="65"/>
                    <a:pt x="109" y="65"/>
                    <a:pt x="109" y="65"/>
                  </a:cubicBezTo>
                  <a:cubicBezTo>
                    <a:pt x="97" y="60"/>
                    <a:pt x="97" y="60"/>
                    <a:pt x="97" y="60"/>
                  </a:cubicBezTo>
                  <a:cubicBezTo>
                    <a:pt x="98" y="57"/>
                    <a:pt x="98" y="54"/>
                    <a:pt x="97" y="51"/>
                  </a:cubicBezTo>
                  <a:cubicBezTo>
                    <a:pt x="109" y="46"/>
                    <a:pt x="109" y="46"/>
                    <a:pt x="109" y="46"/>
                  </a:cubicBezTo>
                  <a:cubicBezTo>
                    <a:pt x="100" y="23"/>
                    <a:pt x="100" y="23"/>
                    <a:pt x="100" y="23"/>
                  </a:cubicBezTo>
                  <a:cubicBezTo>
                    <a:pt x="88" y="28"/>
                    <a:pt x="88" y="28"/>
                    <a:pt x="88" y="28"/>
                  </a:cubicBezTo>
                  <a:cubicBezTo>
                    <a:pt x="86" y="26"/>
                    <a:pt x="84" y="24"/>
                    <a:pt x="82" y="22"/>
                  </a:cubicBezTo>
                  <a:cubicBezTo>
                    <a:pt x="87" y="10"/>
                    <a:pt x="87" y="10"/>
                    <a:pt x="87" y="10"/>
                  </a:cubicBezTo>
                  <a:cubicBezTo>
                    <a:pt x="65" y="0"/>
                    <a:pt x="65" y="0"/>
                    <a:pt x="65" y="0"/>
                  </a:cubicBezTo>
                  <a:cubicBezTo>
                    <a:pt x="59" y="12"/>
                    <a:pt x="59" y="12"/>
                    <a:pt x="59" y="12"/>
                  </a:cubicBezTo>
                  <a:cubicBezTo>
                    <a:pt x="56" y="12"/>
                    <a:pt x="53" y="12"/>
                    <a:pt x="50" y="12"/>
                  </a:cubicBezTo>
                  <a:cubicBezTo>
                    <a:pt x="45" y="0"/>
                    <a:pt x="45" y="0"/>
                    <a:pt x="45" y="0"/>
                  </a:cubicBezTo>
                  <a:cubicBezTo>
                    <a:pt x="22" y="9"/>
                    <a:pt x="22" y="9"/>
                    <a:pt x="22" y="9"/>
                  </a:cubicBezTo>
                  <a:cubicBezTo>
                    <a:pt x="27" y="22"/>
                    <a:pt x="27" y="22"/>
                    <a:pt x="27" y="22"/>
                  </a:cubicBezTo>
                  <a:cubicBezTo>
                    <a:pt x="25" y="23"/>
                    <a:pt x="24" y="25"/>
                    <a:pt x="22" y="27"/>
                  </a:cubicBezTo>
                  <a:cubicBezTo>
                    <a:pt x="10" y="22"/>
                    <a:pt x="10" y="22"/>
                    <a:pt x="10" y="22"/>
                  </a:cubicBezTo>
                  <a:cubicBezTo>
                    <a:pt x="0" y="44"/>
                    <a:pt x="0" y="44"/>
                    <a:pt x="0" y="44"/>
                  </a:cubicBezTo>
                  <a:cubicBezTo>
                    <a:pt x="12" y="50"/>
                    <a:pt x="12" y="50"/>
                    <a:pt x="12" y="50"/>
                  </a:cubicBezTo>
                  <a:cubicBezTo>
                    <a:pt x="12" y="53"/>
                    <a:pt x="12" y="55"/>
                    <a:pt x="12" y="58"/>
                  </a:cubicBezTo>
                  <a:cubicBezTo>
                    <a:pt x="0" y="63"/>
                    <a:pt x="0" y="63"/>
                    <a:pt x="0" y="63"/>
                  </a:cubicBezTo>
                  <a:cubicBezTo>
                    <a:pt x="9" y="86"/>
                    <a:pt x="9" y="86"/>
                    <a:pt x="9" y="86"/>
                  </a:cubicBezTo>
                  <a:cubicBezTo>
                    <a:pt x="21" y="81"/>
                    <a:pt x="21" y="81"/>
                    <a:pt x="21" y="81"/>
                  </a:cubicBezTo>
                  <a:cubicBezTo>
                    <a:pt x="22" y="84"/>
                    <a:pt x="25" y="86"/>
                    <a:pt x="27" y="88"/>
                  </a:cubicBezTo>
                  <a:cubicBezTo>
                    <a:pt x="22" y="99"/>
                    <a:pt x="22" y="99"/>
                    <a:pt x="22" y="99"/>
                  </a:cubicBezTo>
                  <a:cubicBezTo>
                    <a:pt x="44" y="109"/>
                    <a:pt x="44" y="109"/>
                    <a:pt x="44" y="109"/>
                  </a:cubicBezTo>
                  <a:cubicBezTo>
                    <a:pt x="49" y="98"/>
                    <a:pt x="49" y="98"/>
                    <a:pt x="49" y="98"/>
                  </a:cubicBezTo>
                  <a:cubicBezTo>
                    <a:pt x="51" y="98"/>
                    <a:pt x="53" y="98"/>
                    <a:pt x="55" y="98"/>
                  </a:cubicBezTo>
                  <a:cubicBezTo>
                    <a:pt x="56" y="98"/>
                    <a:pt x="58" y="98"/>
                    <a:pt x="59" y="98"/>
                  </a:cubicBezTo>
                  <a:cubicBezTo>
                    <a:pt x="64" y="109"/>
                    <a:pt x="64" y="109"/>
                    <a:pt x="64" y="109"/>
                  </a:cubicBezTo>
                  <a:lnTo>
                    <a:pt x="87" y="100"/>
                  </a:lnTo>
                  <a:close/>
                  <a:moveTo>
                    <a:pt x="47" y="72"/>
                  </a:moveTo>
                  <a:cubicBezTo>
                    <a:pt x="43" y="70"/>
                    <a:pt x="39" y="66"/>
                    <a:pt x="38" y="62"/>
                  </a:cubicBezTo>
                  <a:cubicBezTo>
                    <a:pt x="36" y="57"/>
                    <a:pt x="36" y="52"/>
                    <a:pt x="38" y="48"/>
                  </a:cubicBezTo>
                  <a:cubicBezTo>
                    <a:pt x="40" y="43"/>
                    <a:pt x="43" y="40"/>
                    <a:pt x="48" y="38"/>
                  </a:cubicBezTo>
                  <a:cubicBezTo>
                    <a:pt x="50" y="37"/>
                    <a:pt x="52" y="37"/>
                    <a:pt x="55" y="37"/>
                  </a:cubicBezTo>
                  <a:cubicBezTo>
                    <a:pt x="57" y="37"/>
                    <a:pt x="59" y="37"/>
                    <a:pt x="62" y="38"/>
                  </a:cubicBezTo>
                  <a:cubicBezTo>
                    <a:pt x="66" y="40"/>
                    <a:pt x="70" y="44"/>
                    <a:pt x="72" y="48"/>
                  </a:cubicBezTo>
                  <a:cubicBezTo>
                    <a:pt x="73" y="53"/>
                    <a:pt x="73" y="58"/>
                    <a:pt x="71" y="62"/>
                  </a:cubicBezTo>
                  <a:cubicBezTo>
                    <a:pt x="69" y="67"/>
                    <a:pt x="66" y="70"/>
                    <a:pt x="61" y="72"/>
                  </a:cubicBezTo>
                  <a:cubicBezTo>
                    <a:pt x="57" y="74"/>
                    <a:pt x="52" y="74"/>
                    <a:pt x="47" y="72"/>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
        <p:nvSpPr>
          <p:cNvPr id="410" name="Google Shape;410;p73"/>
          <p:cNvSpPr/>
          <p:nvPr/>
        </p:nvSpPr>
        <p:spPr>
          <a:xfrm>
            <a:off x="2037100" y="1992838"/>
            <a:ext cx="1568700" cy="1568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73"/>
          <p:cNvSpPr/>
          <p:nvPr/>
        </p:nvSpPr>
        <p:spPr>
          <a:xfrm>
            <a:off x="2150975" y="1992838"/>
            <a:ext cx="1568700" cy="1568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2" name="Google Shape;412;p73"/>
          <p:cNvPicPr preferRelativeResize="0"/>
          <p:nvPr/>
        </p:nvPicPr>
        <p:blipFill>
          <a:blip r:embed="rId3">
            <a:alphaModFix/>
          </a:blip>
          <a:stretch>
            <a:fillRect/>
          </a:stretch>
        </p:blipFill>
        <p:spPr>
          <a:xfrm>
            <a:off x="2398063" y="2353798"/>
            <a:ext cx="846775" cy="846775"/>
          </a:xfrm>
          <a:prstGeom prst="rect">
            <a:avLst/>
          </a:prstGeom>
          <a:noFill/>
          <a:ln>
            <a:noFill/>
          </a:ln>
        </p:spPr>
      </p:pic>
      <p:sp>
        <p:nvSpPr>
          <p:cNvPr id="413" name="Google Shape;413;p73"/>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nl-BE" sz="3200" b="1"/>
              <a:t>Doel van vandaag</a:t>
            </a:r>
            <a:endParaRPr sz="3200" b="1" i="0" u="none" strike="noStrike" cap="none">
              <a:solidFill>
                <a:srgbClr val="000000"/>
              </a:solidFill>
              <a:latin typeface="Arial"/>
              <a:ea typeface="Arial"/>
              <a:cs typeface="Arial"/>
              <a:sym typeface="Arial"/>
            </a:endParaRPr>
          </a:p>
        </p:txBody>
      </p:sp>
      <p:sp>
        <p:nvSpPr>
          <p:cNvPr id="414" name="Google Shape;414;p73"/>
          <p:cNvSpPr/>
          <p:nvPr/>
        </p:nvSpPr>
        <p:spPr>
          <a:xfrm>
            <a:off x="4399325" y="1639775"/>
            <a:ext cx="4699800" cy="339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nl-BE" sz="1100" b="1" dirty="0">
                <a:solidFill>
                  <a:schemeClr val="dk1"/>
                </a:solidFill>
              </a:rPr>
              <a:t>Samenvatting van de vorige workshop</a:t>
            </a:r>
            <a:endParaRPr sz="1100" b="1" dirty="0">
              <a:solidFill>
                <a:schemeClr val="dk1"/>
              </a:solidFill>
            </a:endParaRPr>
          </a:p>
          <a:p>
            <a:pPr marL="0" marR="0" lvl="0" indent="0" algn="l" rtl="0">
              <a:lnSpc>
                <a:spcPct val="100000"/>
              </a:lnSpc>
              <a:spcBef>
                <a:spcPts val="0"/>
              </a:spcBef>
              <a:spcAft>
                <a:spcPts val="0"/>
              </a:spcAft>
              <a:buNone/>
            </a:pPr>
            <a:endParaRPr sz="1100" b="1" dirty="0">
              <a:solidFill>
                <a:schemeClr val="dk1"/>
              </a:solidFill>
            </a:endParaRPr>
          </a:p>
        </p:txBody>
      </p:sp>
      <p:sp>
        <p:nvSpPr>
          <p:cNvPr id="415" name="Google Shape;415;p73"/>
          <p:cNvSpPr/>
          <p:nvPr/>
        </p:nvSpPr>
        <p:spPr>
          <a:xfrm>
            <a:off x="4399325" y="2349100"/>
            <a:ext cx="3994200" cy="27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nl-BE" sz="1100" b="1">
                <a:solidFill>
                  <a:schemeClr val="dk1"/>
                </a:solidFill>
              </a:rPr>
              <a:t>Voorstelling nieuwe iteratie datamodel</a:t>
            </a:r>
            <a:endParaRPr sz="1100"/>
          </a:p>
        </p:txBody>
      </p:sp>
      <p:sp>
        <p:nvSpPr>
          <p:cNvPr id="416" name="Google Shape;416;p73"/>
          <p:cNvSpPr/>
          <p:nvPr/>
        </p:nvSpPr>
        <p:spPr>
          <a:xfrm>
            <a:off x="4399325" y="3719675"/>
            <a:ext cx="4352700" cy="272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nl-BE" sz="1100" b="1">
                <a:solidFill>
                  <a:schemeClr val="dk1"/>
                </a:solidFill>
              </a:rPr>
              <a:t>Praktische oefeningen</a:t>
            </a:r>
            <a:endParaRPr sz="1100" b="1">
              <a:solidFill>
                <a:schemeClr val="dk1"/>
              </a:solidFill>
            </a:endParaRPr>
          </a:p>
        </p:txBody>
      </p:sp>
      <p:sp>
        <p:nvSpPr>
          <p:cNvPr id="417" name="Google Shape;417;p73"/>
          <p:cNvSpPr/>
          <p:nvPr/>
        </p:nvSpPr>
        <p:spPr>
          <a:xfrm>
            <a:off x="3808475" y="1617705"/>
            <a:ext cx="457199" cy="451340"/>
          </a:xfrm>
          <a:custGeom>
            <a:avLst/>
            <a:gdLst/>
            <a:ahLst/>
            <a:cxnLst/>
            <a:rect l="l" t="t" r="r" b="b"/>
            <a:pathLst>
              <a:path w="78" h="77" extrusionOk="0">
                <a:moveTo>
                  <a:pt x="0" y="0"/>
                </a:moveTo>
                <a:lnTo>
                  <a:pt x="0" y="77"/>
                </a:lnTo>
                <a:lnTo>
                  <a:pt x="78" y="77"/>
                </a:lnTo>
                <a:lnTo>
                  <a:pt x="78" y="0"/>
                </a:lnTo>
                <a:lnTo>
                  <a:pt x="0" y="0"/>
                </a:lnTo>
                <a:close/>
                <a:moveTo>
                  <a:pt x="74" y="74"/>
                </a:moveTo>
                <a:lnTo>
                  <a:pt x="3" y="74"/>
                </a:lnTo>
                <a:lnTo>
                  <a:pt x="3" y="3"/>
                </a:lnTo>
                <a:lnTo>
                  <a:pt x="74" y="3"/>
                </a:lnTo>
                <a:lnTo>
                  <a:pt x="74" y="74"/>
                </a:ln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18" name="Google Shape;418;p73"/>
          <p:cNvSpPr/>
          <p:nvPr/>
        </p:nvSpPr>
        <p:spPr>
          <a:xfrm>
            <a:off x="3884673" y="1664597"/>
            <a:ext cx="181710" cy="316523"/>
          </a:xfrm>
          <a:custGeom>
            <a:avLst/>
            <a:gdLst/>
            <a:ahLst/>
            <a:cxnLst/>
            <a:rect l="l" t="t" r="r" b="b"/>
            <a:pathLst>
              <a:path w="229" h="398" extrusionOk="0">
                <a:moveTo>
                  <a:pt x="24" y="226"/>
                </a:moveTo>
                <a:cubicBezTo>
                  <a:pt x="24" y="136"/>
                  <a:pt x="95" y="63"/>
                  <a:pt x="184" y="60"/>
                </a:cubicBezTo>
                <a:cubicBezTo>
                  <a:pt x="163" y="80"/>
                  <a:pt x="163" y="80"/>
                  <a:pt x="163" y="80"/>
                </a:cubicBezTo>
                <a:cubicBezTo>
                  <a:pt x="181" y="97"/>
                  <a:pt x="181" y="97"/>
                  <a:pt x="181" y="97"/>
                </a:cubicBezTo>
                <a:cubicBezTo>
                  <a:pt x="229" y="49"/>
                  <a:pt x="229" y="49"/>
                  <a:pt x="229" y="49"/>
                </a:cubicBezTo>
                <a:cubicBezTo>
                  <a:pt x="181" y="0"/>
                  <a:pt x="181" y="0"/>
                  <a:pt x="181" y="0"/>
                </a:cubicBezTo>
                <a:cubicBezTo>
                  <a:pt x="163" y="17"/>
                  <a:pt x="163" y="17"/>
                  <a:pt x="163" y="17"/>
                </a:cubicBezTo>
                <a:cubicBezTo>
                  <a:pt x="181" y="35"/>
                  <a:pt x="181" y="35"/>
                  <a:pt x="181" y="35"/>
                </a:cubicBezTo>
                <a:cubicBezTo>
                  <a:pt x="80" y="40"/>
                  <a:pt x="0" y="124"/>
                  <a:pt x="0" y="226"/>
                </a:cubicBezTo>
                <a:cubicBezTo>
                  <a:pt x="0" y="301"/>
                  <a:pt x="44" y="367"/>
                  <a:pt x="107" y="398"/>
                </a:cubicBezTo>
                <a:cubicBezTo>
                  <a:pt x="115" y="374"/>
                  <a:pt x="115" y="374"/>
                  <a:pt x="115" y="374"/>
                </a:cubicBezTo>
                <a:cubicBezTo>
                  <a:pt x="61" y="346"/>
                  <a:pt x="24" y="290"/>
                  <a:pt x="24" y="226"/>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19" name="Google Shape;419;p73"/>
          <p:cNvSpPr/>
          <p:nvPr/>
        </p:nvSpPr>
        <p:spPr>
          <a:xfrm>
            <a:off x="4001904" y="1705630"/>
            <a:ext cx="181710" cy="316521"/>
          </a:xfrm>
          <a:custGeom>
            <a:avLst/>
            <a:gdLst/>
            <a:ahLst/>
            <a:cxnLst/>
            <a:rect l="l" t="t" r="r" b="b"/>
            <a:pathLst>
              <a:path w="234" h="401" extrusionOk="0">
                <a:moveTo>
                  <a:pt x="234" y="175"/>
                </a:moveTo>
                <a:cubicBezTo>
                  <a:pt x="234" y="96"/>
                  <a:pt x="186" y="29"/>
                  <a:pt x="119" y="0"/>
                </a:cubicBezTo>
                <a:cubicBezTo>
                  <a:pt x="111" y="23"/>
                  <a:pt x="111" y="23"/>
                  <a:pt x="111" y="23"/>
                </a:cubicBezTo>
                <a:cubicBezTo>
                  <a:pt x="169" y="49"/>
                  <a:pt x="209" y="108"/>
                  <a:pt x="209" y="175"/>
                </a:cubicBezTo>
                <a:cubicBezTo>
                  <a:pt x="209" y="265"/>
                  <a:pt x="136" y="339"/>
                  <a:pt x="46" y="341"/>
                </a:cubicBezTo>
                <a:cubicBezTo>
                  <a:pt x="67" y="321"/>
                  <a:pt x="67" y="321"/>
                  <a:pt x="67" y="321"/>
                </a:cubicBezTo>
                <a:cubicBezTo>
                  <a:pt x="49" y="303"/>
                  <a:pt x="49" y="303"/>
                  <a:pt x="49" y="303"/>
                </a:cubicBezTo>
                <a:cubicBezTo>
                  <a:pt x="0" y="352"/>
                  <a:pt x="0" y="352"/>
                  <a:pt x="0" y="352"/>
                </a:cubicBezTo>
                <a:cubicBezTo>
                  <a:pt x="49" y="401"/>
                  <a:pt x="49" y="401"/>
                  <a:pt x="49" y="401"/>
                </a:cubicBezTo>
                <a:cubicBezTo>
                  <a:pt x="67" y="383"/>
                  <a:pt x="67" y="383"/>
                  <a:pt x="67" y="383"/>
                </a:cubicBezTo>
                <a:cubicBezTo>
                  <a:pt x="49" y="366"/>
                  <a:pt x="49" y="366"/>
                  <a:pt x="49" y="366"/>
                </a:cubicBezTo>
                <a:cubicBezTo>
                  <a:pt x="151" y="362"/>
                  <a:pt x="234" y="278"/>
                  <a:pt x="234" y="175"/>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20" name="Google Shape;420;p73"/>
          <p:cNvSpPr/>
          <p:nvPr/>
        </p:nvSpPr>
        <p:spPr>
          <a:xfrm>
            <a:off x="3808475" y="2276592"/>
            <a:ext cx="457200" cy="457200"/>
          </a:xfrm>
          <a:custGeom>
            <a:avLst/>
            <a:gdLst/>
            <a:ahLst/>
            <a:cxnLst/>
            <a:rect l="l" t="t" r="r" b="b"/>
            <a:pathLst>
              <a:path w="346" h="346" extrusionOk="0">
                <a:moveTo>
                  <a:pt x="0" y="0"/>
                </a:moveTo>
                <a:cubicBezTo>
                  <a:pt x="0" y="346"/>
                  <a:pt x="0" y="346"/>
                  <a:pt x="0" y="346"/>
                </a:cubicBezTo>
                <a:cubicBezTo>
                  <a:pt x="346" y="346"/>
                  <a:pt x="346" y="346"/>
                  <a:pt x="346" y="346"/>
                </a:cubicBezTo>
                <a:cubicBezTo>
                  <a:pt x="346" y="0"/>
                  <a:pt x="346" y="0"/>
                  <a:pt x="346" y="0"/>
                </a:cubicBezTo>
                <a:lnTo>
                  <a:pt x="0" y="0"/>
                </a:lnTo>
                <a:close/>
                <a:moveTo>
                  <a:pt x="209" y="249"/>
                </a:moveTo>
                <a:cubicBezTo>
                  <a:pt x="207" y="242"/>
                  <a:pt x="204" y="236"/>
                  <a:pt x="199" y="231"/>
                </a:cubicBezTo>
                <a:cubicBezTo>
                  <a:pt x="199" y="231"/>
                  <a:pt x="199" y="231"/>
                  <a:pt x="199" y="231"/>
                </a:cubicBezTo>
                <a:cubicBezTo>
                  <a:pt x="186" y="218"/>
                  <a:pt x="164" y="218"/>
                  <a:pt x="151" y="231"/>
                </a:cubicBezTo>
                <a:cubicBezTo>
                  <a:pt x="146" y="236"/>
                  <a:pt x="143" y="242"/>
                  <a:pt x="141" y="249"/>
                </a:cubicBezTo>
                <a:cubicBezTo>
                  <a:pt x="15" y="249"/>
                  <a:pt x="15" y="249"/>
                  <a:pt x="15" y="249"/>
                </a:cubicBezTo>
                <a:cubicBezTo>
                  <a:pt x="15" y="181"/>
                  <a:pt x="15" y="181"/>
                  <a:pt x="15" y="181"/>
                </a:cubicBezTo>
                <a:cubicBezTo>
                  <a:pt x="218" y="181"/>
                  <a:pt x="218" y="181"/>
                  <a:pt x="218" y="181"/>
                </a:cubicBezTo>
                <a:cubicBezTo>
                  <a:pt x="219" y="187"/>
                  <a:pt x="222" y="193"/>
                  <a:pt x="227" y="198"/>
                </a:cubicBezTo>
                <a:cubicBezTo>
                  <a:pt x="233" y="204"/>
                  <a:pt x="242" y="208"/>
                  <a:pt x="251" y="208"/>
                </a:cubicBezTo>
                <a:cubicBezTo>
                  <a:pt x="258" y="208"/>
                  <a:pt x="264" y="206"/>
                  <a:pt x="270" y="202"/>
                </a:cubicBezTo>
                <a:cubicBezTo>
                  <a:pt x="289" y="221"/>
                  <a:pt x="289" y="221"/>
                  <a:pt x="289" y="221"/>
                </a:cubicBezTo>
                <a:cubicBezTo>
                  <a:pt x="299" y="211"/>
                  <a:pt x="299" y="211"/>
                  <a:pt x="299" y="211"/>
                </a:cubicBezTo>
                <a:cubicBezTo>
                  <a:pt x="280" y="192"/>
                  <a:pt x="280" y="192"/>
                  <a:pt x="280" y="192"/>
                </a:cubicBezTo>
                <a:cubicBezTo>
                  <a:pt x="282" y="188"/>
                  <a:pt x="284" y="184"/>
                  <a:pt x="285" y="181"/>
                </a:cubicBezTo>
                <a:cubicBezTo>
                  <a:pt x="332" y="181"/>
                  <a:pt x="332" y="181"/>
                  <a:pt x="332" y="181"/>
                </a:cubicBezTo>
                <a:cubicBezTo>
                  <a:pt x="332" y="249"/>
                  <a:pt x="332" y="249"/>
                  <a:pt x="332" y="249"/>
                </a:cubicBezTo>
                <a:lnTo>
                  <a:pt x="209" y="249"/>
                </a:lnTo>
                <a:close/>
                <a:moveTo>
                  <a:pt x="175" y="275"/>
                </a:moveTo>
                <a:cubicBezTo>
                  <a:pt x="170" y="275"/>
                  <a:pt x="165" y="273"/>
                  <a:pt x="161" y="269"/>
                </a:cubicBezTo>
                <a:cubicBezTo>
                  <a:pt x="158" y="266"/>
                  <a:pt x="156" y="261"/>
                  <a:pt x="156" y="256"/>
                </a:cubicBezTo>
                <a:cubicBezTo>
                  <a:pt x="156" y="250"/>
                  <a:pt x="158" y="246"/>
                  <a:pt x="161" y="242"/>
                </a:cubicBezTo>
                <a:cubicBezTo>
                  <a:pt x="165" y="238"/>
                  <a:pt x="170" y="236"/>
                  <a:pt x="175" y="236"/>
                </a:cubicBezTo>
                <a:cubicBezTo>
                  <a:pt x="180" y="236"/>
                  <a:pt x="185" y="238"/>
                  <a:pt x="189" y="242"/>
                </a:cubicBezTo>
                <a:cubicBezTo>
                  <a:pt x="193" y="246"/>
                  <a:pt x="195" y="250"/>
                  <a:pt x="195" y="256"/>
                </a:cubicBezTo>
                <a:cubicBezTo>
                  <a:pt x="195" y="261"/>
                  <a:pt x="193" y="266"/>
                  <a:pt x="189" y="269"/>
                </a:cubicBezTo>
                <a:cubicBezTo>
                  <a:pt x="185" y="273"/>
                  <a:pt x="180" y="275"/>
                  <a:pt x="175" y="275"/>
                </a:cubicBezTo>
                <a:close/>
                <a:moveTo>
                  <a:pt x="265" y="187"/>
                </a:moveTo>
                <a:cubicBezTo>
                  <a:pt x="261" y="191"/>
                  <a:pt x="256" y="193"/>
                  <a:pt x="251" y="193"/>
                </a:cubicBezTo>
                <a:cubicBezTo>
                  <a:pt x="246" y="193"/>
                  <a:pt x="241" y="191"/>
                  <a:pt x="237" y="187"/>
                </a:cubicBezTo>
                <a:cubicBezTo>
                  <a:pt x="234" y="183"/>
                  <a:pt x="232" y="179"/>
                  <a:pt x="232" y="173"/>
                </a:cubicBezTo>
                <a:cubicBezTo>
                  <a:pt x="232" y="168"/>
                  <a:pt x="234" y="163"/>
                  <a:pt x="237" y="160"/>
                </a:cubicBezTo>
                <a:cubicBezTo>
                  <a:pt x="241" y="156"/>
                  <a:pt x="246" y="154"/>
                  <a:pt x="251" y="154"/>
                </a:cubicBezTo>
                <a:cubicBezTo>
                  <a:pt x="256" y="154"/>
                  <a:pt x="261" y="156"/>
                  <a:pt x="265" y="160"/>
                </a:cubicBezTo>
                <a:cubicBezTo>
                  <a:pt x="273" y="167"/>
                  <a:pt x="273" y="180"/>
                  <a:pt x="265" y="187"/>
                </a:cubicBezTo>
                <a:close/>
                <a:moveTo>
                  <a:pt x="285" y="166"/>
                </a:moveTo>
                <a:cubicBezTo>
                  <a:pt x="283" y="160"/>
                  <a:pt x="280" y="154"/>
                  <a:pt x="275" y="149"/>
                </a:cubicBezTo>
                <a:cubicBezTo>
                  <a:pt x="275" y="149"/>
                  <a:pt x="275" y="149"/>
                  <a:pt x="275" y="149"/>
                </a:cubicBezTo>
                <a:cubicBezTo>
                  <a:pt x="262" y="136"/>
                  <a:pt x="240" y="136"/>
                  <a:pt x="227" y="149"/>
                </a:cubicBezTo>
                <a:cubicBezTo>
                  <a:pt x="222" y="154"/>
                  <a:pt x="219" y="160"/>
                  <a:pt x="218" y="166"/>
                </a:cubicBezTo>
                <a:cubicBezTo>
                  <a:pt x="15" y="166"/>
                  <a:pt x="15" y="166"/>
                  <a:pt x="15" y="166"/>
                </a:cubicBezTo>
                <a:cubicBezTo>
                  <a:pt x="15" y="98"/>
                  <a:pt x="15" y="98"/>
                  <a:pt x="15" y="98"/>
                </a:cubicBezTo>
                <a:cubicBezTo>
                  <a:pt x="53" y="98"/>
                  <a:pt x="53" y="98"/>
                  <a:pt x="53" y="98"/>
                </a:cubicBezTo>
                <a:cubicBezTo>
                  <a:pt x="54" y="104"/>
                  <a:pt x="57" y="110"/>
                  <a:pt x="62" y="115"/>
                </a:cubicBezTo>
                <a:cubicBezTo>
                  <a:pt x="69" y="121"/>
                  <a:pt x="77" y="125"/>
                  <a:pt x="86" y="125"/>
                </a:cubicBezTo>
                <a:cubicBezTo>
                  <a:pt x="93" y="125"/>
                  <a:pt x="99" y="123"/>
                  <a:pt x="105" y="119"/>
                </a:cubicBezTo>
                <a:cubicBezTo>
                  <a:pt x="124" y="138"/>
                  <a:pt x="124" y="138"/>
                  <a:pt x="124" y="138"/>
                </a:cubicBezTo>
                <a:cubicBezTo>
                  <a:pt x="134" y="128"/>
                  <a:pt x="134" y="128"/>
                  <a:pt x="134" y="128"/>
                </a:cubicBezTo>
                <a:cubicBezTo>
                  <a:pt x="115" y="109"/>
                  <a:pt x="115" y="109"/>
                  <a:pt x="115" y="109"/>
                </a:cubicBezTo>
                <a:cubicBezTo>
                  <a:pt x="117" y="105"/>
                  <a:pt x="119" y="102"/>
                  <a:pt x="120" y="98"/>
                </a:cubicBezTo>
                <a:cubicBezTo>
                  <a:pt x="332" y="98"/>
                  <a:pt x="332" y="98"/>
                  <a:pt x="332" y="98"/>
                </a:cubicBezTo>
                <a:cubicBezTo>
                  <a:pt x="332" y="166"/>
                  <a:pt x="332" y="166"/>
                  <a:pt x="332" y="166"/>
                </a:cubicBezTo>
                <a:lnTo>
                  <a:pt x="285" y="166"/>
                </a:lnTo>
                <a:close/>
                <a:moveTo>
                  <a:pt x="100" y="104"/>
                </a:moveTo>
                <a:cubicBezTo>
                  <a:pt x="92" y="112"/>
                  <a:pt x="80" y="112"/>
                  <a:pt x="72" y="104"/>
                </a:cubicBezTo>
                <a:cubicBezTo>
                  <a:pt x="69" y="101"/>
                  <a:pt x="67" y="96"/>
                  <a:pt x="67" y="90"/>
                </a:cubicBezTo>
                <a:cubicBezTo>
                  <a:pt x="67" y="85"/>
                  <a:pt x="69" y="80"/>
                  <a:pt x="72" y="77"/>
                </a:cubicBezTo>
                <a:cubicBezTo>
                  <a:pt x="76" y="73"/>
                  <a:pt x="81" y="71"/>
                  <a:pt x="86" y="71"/>
                </a:cubicBezTo>
                <a:cubicBezTo>
                  <a:pt x="91" y="71"/>
                  <a:pt x="96" y="73"/>
                  <a:pt x="100" y="77"/>
                </a:cubicBezTo>
                <a:cubicBezTo>
                  <a:pt x="104" y="80"/>
                  <a:pt x="106" y="85"/>
                  <a:pt x="106" y="90"/>
                </a:cubicBezTo>
                <a:cubicBezTo>
                  <a:pt x="106" y="96"/>
                  <a:pt x="104" y="101"/>
                  <a:pt x="100" y="104"/>
                </a:cubicBezTo>
                <a:close/>
                <a:moveTo>
                  <a:pt x="332" y="15"/>
                </a:moveTo>
                <a:cubicBezTo>
                  <a:pt x="332" y="83"/>
                  <a:pt x="332" y="83"/>
                  <a:pt x="332" y="83"/>
                </a:cubicBezTo>
                <a:cubicBezTo>
                  <a:pt x="120" y="83"/>
                  <a:pt x="120" y="83"/>
                  <a:pt x="120" y="83"/>
                </a:cubicBezTo>
                <a:cubicBezTo>
                  <a:pt x="118" y="77"/>
                  <a:pt x="115" y="71"/>
                  <a:pt x="110" y="66"/>
                </a:cubicBezTo>
                <a:cubicBezTo>
                  <a:pt x="97" y="53"/>
                  <a:pt x="75" y="53"/>
                  <a:pt x="62" y="66"/>
                </a:cubicBezTo>
                <a:cubicBezTo>
                  <a:pt x="57" y="71"/>
                  <a:pt x="54" y="77"/>
                  <a:pt x="53" y="83"/>
                </a:cubicBezTo>
                <a:cubicBezTo>
                  <a:pt x="15" y="83"/>
                  <a:pt x="15" y="83"/>
                  <a:pt x="15" y="83"/>
                </a:cubicBezTo>
                <a:cubicBezTo>
                  <a:pt x="15" y="15"/>
                  <a:pt x="15" y="15"/>
                  <a:pt x="15" y="15"/>
                </a:cubicBezTo>
                <a:lnTo>
                  <a:pt x="332" y="15"/>
                </a:lnTo>
                <a:close/>
                <a:moveTo>
                  <a:pt x="15" y="332"/>
                </a:moveTo>
                <a:cubicBezTo>
                  <a:pt x="15" y="263"/>
                  <a:pt x="15" y="263"/>
                  <a:pt x="15" y="263"/>
                </a:cubicBezTo>
                <a:cubicBezTo>
                  <a:pt x="142" y="263"/>
                  <a:pt x="142" y="263"/>
                  <a:pt x="142" y="263"/>
                </a:cubicBezTo>
                <a:cubicBezTo>
                  <a:pt x="143" y="270"/>
                  <a:pt x="146" y="275"/>
                  <a:pt x="151" y="280"/>
                </a:cubicBezTo>
                <a:cubicBezTo>
                  <a:pt x="157" y="286"/>
                  <a:pt x="166" y="290"/>
                  <a:pt x="175" y="290"/>
                </a:cubicBezTo>
                <a:cubicBezTo>
                  <a:pt x="182" y="290"/>
                  <a:pt x="188" y="288"/>
                  <a:pt x="193" y="285"/>
                </a:cubicBezTo>
                <a:cubicBezTo>
                  <a:pt x="213" y="304"/>
                  <a:pt x="213" y="304"/>
                  <a:pt x="213" y="304"/>
                </a:cubicBezTo>
                <a:cubicBezTo>
                  <a:pt x="223" y="293"/>
                  <a:pt x="223" y="293"/>
                  <a:pt x="223" y="293"/>
                </a:cubicBezTo>
                <a:cubicBezTo>
                  <a:pt x="204" y="274"/>
                  <a:pt x="204" y="274"/>
                  <a:pt x="204" y="274"/>
                </a:cubicBezTo>
                <a:cubicBezTo>
                  <a:pt x="206" y="271"/>
                  <a:pt x="208" y="267"/>
                  <a:pt x="208" y="263"/>
                </a:cubicBezTo>
                <a:cubicBezTo>
                  <a:pt x="332" y="263"/>
                  <a:pt x="332" y="263"/>
                  <a:pt x="332" y="263"/>
                </a:cubicBezTo>
                <a:cubicBezTo>
                  <a:pt x="332" y="332"/>
                  <a:pt x="332" y="332"/>
                  <a:pt x="332" y="332"/>
                </a:cubicBezTo>
                <a:lnTo>
                  <a:pt x="15" y="332"/>
                </a:lnTo>
                <a:close/>
              </a:path>
            </a:pathLst>
          </a:custGeom>
          <a:solidFill>
            <a:srgbClr val="43434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350">
              <a:solidFill>
                <a:srgbClr val="000000"/>
              </a:solidFill>
              <a:latin typeface="Arial"/>
              <a:ea typeface="Arial"/>
              <a:cs typeface="Arial"/>
              <a:sym typeface="Arial"/>
            </a:endParaRPr>
          </a:p>
        </p:txBody>
      </p:sp>
      <p:grpSp>
        <p:nvGrpSpPr>
          <p:cNvPr id="421" name="Google Shape;421;p73"/>
          <p:cNvGrpSpPr/>
          <p:nvPr/>
        </p:nvGrpSpPr>
        <p:grpSpPr>
          <a:xfrm>
            <a:off x="3808491" y="2949882"/>
            <a:ext cx="457156" cy="457204"/>
            <a:chOff x="5035550" y="3784600"/>
            <a:chExt cx="422276" cy="420688"/>
          </a:xfrm>
        </p:grpSpPr>
        <p:sp>
          <p:nvSpPr>
            <p:cNvPr id="422" name="Google Shape;422;p73"/>
            <p:cNvSpPr/>
            <p:nvPr/>
          </p:nvSpPr>
          <p:spPr>
            <a:xfrm>
              <a:off x="5035550" y="3784600"/>
              <a:ext cx="422275" cy="420688"/>
            </a:xfrm>
            <a:custGeom>
              <a:avLst/>
              <a:gdLst/>
              <a:ahLst/>
              <a:cxnLst/>
              <a:rect l="l" t="t" r="r" b="b"/>
              <a:pathLst>
                <a:path w="192" h="192" extrusionOk="0">
                  <a:moveTo>
                    <a:pt x="184" y="184"/>
                  </a:moveTo>
                  <a:cubicBezTo>
                    <a:pt x="158" y="184"/>
                    <a:pt x="158" y="184"/>
                    <a:pt x="158" y="184"/>
                  </a:cubicBezTo>
                  <a:cubicBezTo>
                    <a:pt x="154" y="152"/>
                    <a:pt x="154" y="152"/>
                    <a:pt x="154" y="152"/>
                  </a:cubicBezTo>
                  <a:cubicBezTo>
                    <a:pt x="152" y="144"/>
                    <a:pt x="145" y="137"/>
                    <a:pt x="137" y="134"/>
                  </a:cubicBezTo>
                  <a:cubicBezTo>
                    <a:pt x="112" y="126"/>
                    <a:pt x="112" y="126"/>
                    <a:pt x="112" y="126"/>
                  </a:cubicBezTo>
                  <a:cubicBezTo>
                    <a:pt x="109" y="125"/>
                    <a:pt x="106" y="126"/>
                    <a:pt x="103" y="128"/>
                  </a:cubicBezTo>
                  <a:cubicBezTo>
                    <a:pt x="102" y="130"/>
                    <a:pt x="102" y="130"/>
                    <a:pt x="102" y="130"/>
                  </a:cubicBezTo>
                  <a:cubicBezTo>
                    <a:pt x="100" y="132"/>
                    <a:pt x="98" y="133"/>
                    <a:pt x="96" y="133"/>
                  </a:cubicBezTo>
                  <a:cubicBezTo>
                    <a:pt x="93" y="133"/>
                    <a:pt x="91" y="132"/>
                    <a:pt x="89" y="130"/>
                  </a:cubicBezTo>
                  <a:cubicBezTo>
                    <a:pt x="88" y="128"/>
                    <a:pt x="88" y="128"/>
                    <a:pt x="88" y="128"/>
                  </a:cubicBezTo>
                  <a:cubicBezTo>
                    <a:pt x="85" y="126"/>
                    <a:pt x="82" y="125"/>
                    <a:pt x="79" y="126"/>
                  </a:cubicBezTo>
                  <a:cubicBezTo>
                    <a:pt x="69" y="129"/>
                    <a:pt x="69" y="129"/>
                    <a:pt x="69" y="129"/>
                  </a:cubicBezTo>
                  <a:cubicBezTo>
                    <a:pt x="67" y="114"/>
                    <a:pt x="67" y="114"/>
                    <a:pt x="67" y="114"/>
                  </a:cubicBezTo>
                  <a:cubicBezTo>
                    <a:pt x="67" y="113"/>
                    <a:pt x="67" y="113"/>
                    <a:pt x="67" y="113"/>
                  </a:cubicBezTo>
                  <a:cubicBezTo>
                    <a:pt x="65" y="108"/>
                    <a:pt x="61" y="103"/>
                    <a:pt x="55" y="101"/>
                  </a:cubicBezTo>
                  <a:cubicBezTo>
                    <a:pt x="40" y="96"/>
                    <a:pt x="40" y="96"/>
                    <a:pt x="40" y="96"/>
                  </a:cubicBezTo>
                  <a:cubicBezTo>
                    <a:pt x="38" y="95"/>
                    <a:pt x="35" y="96"/>
                    <a:pt x="34" y="98"/>
                  </a:cubicBezTo>
                  <a:cubicBezTo>
                    <a:pt x="32" y="99"/>
                    <a:pt x="32" y="99"/>
                    <a:pt x="32" y="99"/>
                  </a:cubicBezTo>
                  <a:cubicBezTo>
                    <a:pt x="32" y="100"/>
                    <a:pt x="31" y="100"/>
                    <a:pt x="30" y="100"/>
                  </a:cubicBezTo>
                  <a:cubicBezTo>
                    <a:pt x="29" y="100"/>
                    <a:pt x="28" y="100"/>
                    <a:pt x="27" y="99"/>
                  </a:cubicBezTo>
                  <a:cubicBezTo>
                    <a:pt x="26" y="98"/>
                    <a:pt x="26" y="98"/>
                    <a:pt x="26" y="98"/>
                  </a:cubicBezTo>
                  <a:cubicBezTo>
                    <a:pt x="24" y="96"/>
                    <a:pt x="21" y="95"/>
                    <a:pt x="19" y="96"/>
                  </a:cubicBezTo>
                  <a:cubicBezTo>
                    <a:pt x="7" y="100"/>
                    <a:pt x="7" y="100"/>
                    <a:pt x="7" y="100"/>
                  </a:cubicBezTo>
                  <a:cubicBezTo>
                    <a:pt x="7" y="8"/>
                    <a:pt x="7" y="8"/>
                    <a:pt x="7" y="8"/>
                  </a:cubicBezTo>
                  <a:cubicBezTo>
                    <a:pt x="81" y="8"/>
                    <a:pt x="81" y="8"/>
                    <a:pt x="81" y="8"/>
                  </a:cubicBezTo>
                  <a:cubicBezTo>
                    <a:pt x="81" y="0"/>
                    <a:pt x="81" y="0"/>
                    <a:pt x="81" y="0"/>
                  </a:cubicBezTo>
                  <a:cubicBezTo>
                    <a:pt x="0" y="0"/>
                    <a:pt x="0" y="0"/>
                    <a:pt x="0" y="0"/>
                  </a:cubicBezTo>
                  <a:cubicBezTo>
                    <a:pt x="0" y="192"/>
                    <a:pt x="0" y="192"/>
                    <a:pt x="0" y="192"/>
                  </a:cubicBezTo>
                  <a:cubicBezTo>
                    <a:pt x="40" y="192"/>
                    <a:pt x="40" y="192"/>
                    <a:pt x="40" y="192"/>
                  </a:cubicBezTo>
                  <a:cubicBezTo>
                    <a:pt x="44" y="155"/>
                    <a:pt x="44" y="155"/>
                    <a:pt x="44" y="155"/>
                  </a:cubicBezTo>
                  <a:cubicBezTo>
                    <a:pt x="46" y="149"/>
                    <a:pt x="51" y="144"/>
                    <a:pt x="57" y="142"/>
                  </a:cubicBezTo>
                  <a:cubicBezTo>
                    <a:pt x="81" y="134"/>
                    <a:pt x="81" y="134"/>
                    <a:pt x="81" y="134"/>
                  </a:cubicBezTo>
                  <a:cubicBezTo>
                    <a:pt x="82" y="134"/>
                    <a:pt x="82" y="134"/>
                    <a:pt x="82" y="134"/>
                  </a:cubicBezTo>
                  <a:cubicBezTo>
                    <a:pt x="82" y="134"/>
                    <a:pt x="82" y="134"/>
                    <a:pt x="82" y="134"/>
                  </a:cubicBezTo>
                  <a:cubicBezTo>
                    <a:pt x="84" y="136"/>
                    <a:pt x="84" y="136"/>
                    <a:pt x="84" y="136"/>
                  </a:cubicBezTo>
                  <a:cubicBezTo>
                    <a:pt x="87" y="139"/>
                    <a:pt x="91" y="141"/>
                    <a:pt x="96" y="141"/>
                  </a:cubicBezTo>
                  <a:cubicBezTo>
                    <a:pt x="100" y="141"/>
                    <a:pt x="104" y="139"/>
                    <a:pt x="107" y="136"/>
                  </a:cubicBezTo>
                  <a:cubicBezTo>
                    <a:pt x="109" y="134"/>
                    <a:pt x="109" y="134"/>
                    <a:pt x="109" y="134"/>
                  </a:cubicBezTo>
                  <a:cubicBezTo>
                    <a:pt x="109" y="134"/>
                    <a:pt x="109" y="134"/>
                    <a:pt x="109" y="134"/>
                  </a:cubicBezTo>
                  <a:cubicBezTo>
                    <a:pt x="109" y="134"/>
                    <a:pt x="109" y="134"/>
                    <a:pt x="109" y="134"/>
                  </a:cubicBezTo>
                  <a:cubicBezTo>
                    <a:pt x="134" y="142"/>
                    <a:pt x="134" y="142"/>
                    <a:pt x="134" y="142"/>
                  </a:cubicBezTo>
                  <a:cubicBezTo>
                    <a:pt x="140" y="144"/>
                    <a:pt x="145" y="149"/>
                    <a:pt x="146" y="154"/>
                  </a:cubicBezTo>
                  <a:cubicBezTo>
                    <a:pt x="151" y="192"/>
                    <a:pt x="151" y="192"/>
                    <a:pt x="151" y="192"/>
                  </a:cubicBezTo>
                  <a:cubicBezTo>
                    <a:pt x="192" y="192"/>
                    <a:pt x="192" y="192"/>
                    <a:pt x="192" y="192"/>
                  </a:cubicBezTo>
                  <a:cubicBezTo>
                    <a:pt x="192" y="88"/>
                    <a:pt x="192" y="88"/>
                    <a:pt x="192" y="88"/>
                  </a:cubicBezTo>
                  <a:cubicBezTo>
                    <a:pt x="184" y="88"/>
                    <a:pt x="184" y="88"/>
                    <a:pt x="184" y="88"/>
                  </a:cubicBezTo>
                  <a:lnTo>
                    <a:pt x="184" y="184"/>
                  </a:lnTo>
                  <a:close/>
                  <a:moveTo>
                    <a:pt x="33" y="184"/>
                  </a:moveTo>
                  <a:cubicBezTo>
                    <a:pt x="7" y="184"/>
                    <a:pt x="7" y="184"/>
                    <a:pt x="7" y="184"/>
                  </a:cubicBezTo>
                  <a:cubicBezTo>
                    <a:pt x="7" y="109"/>
                    <a:pt x="7" y="109"/>
                    <a:pt x="7" y="109"/>
                  </a:cubicBezTo>
                  <a:cubicBezTo>
                    <a:pt x="21" y="104"/>
                    <a:pt x="21" y="104"/>
                    <a:pt x="21" y="104"/>
                  </a:cubicBezTo>
                  <a:cubicBezTo>
                    <a:pt x="21" y="105"/>
                    <a:pt x="21" y="105"/>
                    <a:pt x="21" y="105"/>
                  </a:cubicBezTo>
                  <a:cubicBezTo>
                    <a:pt x="24" y="107"/>
                    <a:pt x="27" y="108"/>
                    <a:pt x="30" y="108"/>
                  </a:cubicBezTo>
                  <a:cubicBezTo>
                    <a:pt x="33" y="108"/>
                    <a:pt x="36" y="107"/>
                    <a:pt x="38" y="105"/>
                  </a:cubicBezTo>
                  <a:cubicBezTo>
                    <a:pt x="39" y="104"/>
                    <a:pt x="39" y="104"/>
                    <a:pt x="39" y="104"/>
                  </a:cubicBezTo>
                  <a:cubicBezTo>
                    <a:pt x="53" y="109"/>
                    <a:pt x="53" y="109"/>
                    <a:pt x="53" y="109"/>
                  </a:cubicBezTo>
                  <a:cubicBezTo>
                    <a:pt x="56" y="110"/>
                    <a:pt x="58" y="112"/>
                    <a:pt x="59" y="115"/>
                  </a:cubicBezTo>
                  <a:cubicBezTo>
                    <a:pt x="61" y="132"/>
                    <a:pt x="61" y="132"/>
                    <a:pt x="61" y="132"/>
                  </a:cubicBezTo>
                  <a:cubicBezTo>
                    <a:pt x="54" y="134"/>
                    <a:pt x="54" y="134"/>
                    <a:pt x="54" y="134"/>
                  </a:cubicBezTo>
                  <a:cubicBezTo>
                    <a:pt x="46" y="137"/>
                    <a:pt x="39" y="144"/>
                    <a:pt x="37" y="153"/>
                  </a:cubicBezTo>
                  <a:lnTo>
                    <a:pt x="33" y="18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2"/>
                </a:solidFill>
                <a:latin typeface="Arial"/>
                <a:ea typeface="Arial"/>
                <a:cs typeface="Arial"/>
                <a:sym typeface="Arial"/>
              </a:endParaRPr>
            </a:p>
          </p:txBody>
        </p:sp>
        <p:sp>
          <p:nvSpPr>
            <p:cNvPr id="423" name="Google Shape;423;p73"/>
            <p:cNvSpPr/>
            <p:nvPr/>
          </p:nvSpPr>
          <p:spPr>
            <a:xfrm>
              <a:off x="5195888" y="3919538"/>
              <a:ext cx="98425" cy="134938"/>
            </a:xfrm>
            <a:custGeom>
              <a:avLst/>
              <a:gdLst/>
              <a:ahLst/>
              <a:cxnLst/>
              <a:rect l="l" t="t" r="r" b="b"/>
              <a:pathLst>
                <a:path w="45" h="61" extrusionOk="0">
                  <a:moveTo>
                    <a:pt x="23" y="0"/>
                  </a:moveTo>
                  <a:cubicBezTo>
                    <a:pt x="10" y="0"/>
                    <a:pt x="0" y="11"/>
                    <a:pt x="0" y="25"/>
                  </a:cubicBezTo>
                  <a:cubicBezTo>
                    <a:pt x="0" y="38"/>
                    <a:pt x="3" y="48"/>
                    <a:pt x="8" y="53"/>
                  </a:cubicBezTo>
                  <a:cubicBezTo>
                    <a:pt x="12" y="58"/>
                    <a:pt x="16" y="61"/>
                    <a:pt x="23" y="61"/>
                  </a:cubicBezTo>
                  <a:cubicBezTo>
                    <a:pt x="30" y="61"/>
                    <a:pt x="34" y="57"/>
                    <a:pt x="38" y="53"/>
                  </a:cubicBezTo>
                  <a:cubicBezTo>
                    <a:pt x="43" y="48"/>
                    <a:pt x="45" y="38"/>
                    <a:pt x="45" y="25"/>
                  </a:cubicBezTo>
                  <a:cubicBezTo>
                    <a:pt x="45" y="11"/>
                    <a:pt x="35" y="0"/>
                    <a:pt x="23" y="0"/>
                  </a:cubicBezTo>
                  <a:close/>
                  <a:moveTo>
                    <a:pt x="23" y="54"/>
                  </a:moveTo>
                  <a:cubicBezTo>
                    <a:pt x="20" y="54"/>
                    <a:pt x="18" y="52"/>
                    <a:pt x="14" y="48"/>
                  </a:cubicBezTo>
                  <a:cubicBezTo>
                    <a:pt x="10" y="44"/>
                    <a:pt x="8" y="36"/>
                    <a:pt x="8" y="25"/>
                  </a:cubicBezTo>
                  <a:cubicBezTo>
                    <a:pt x="8" y="15"/>
                    <a:pt x="15" y="8"/>
                    <a:pt x="23" y="8"/>
                  </a:cubicBezTo>
                  <a:cubicBezTo>
                    <a:pt x="31" y="8"/>
                    <a:pt x="37" y="15"/>
                    <a:pt x="37" y="25"/>
                  </a:cubicBezTo>
                  <a:cubicBezTo>
                    <a:pt x="37" y="35"/>
                    <a:pt x="35" y="44"/>
                    <a:pt x="32" y="48"/>
                  </a:cubicBezTo>
                  <a:cubicBezTo>
                    <a:pt x="28" y="52"/>
                    <a:pt x="26" y="54"/>
                    <a:pt x="23" y="5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2"/>
                </a:solidFill>
                <a:latin typeface="Arial"/>
                <a:ea typeface="Arial"/>
                <a:cs typeface="Arial"/>
                <a:sym typeface="Arial"/>
              </a:endParaRPr>
            </a:p>
          </p:txBody>
        </p:sp>
        <p:sp>
          <p:nvSpPr>
            <p:cNvPr id="424" name="Google Shape;424;p73"/>
            <p:cNvSpPr/>
            <p:nvPr/>
          </p:nvSpPr>
          <p:spPr>
            <a:xfrm>
              <a:off x="5068888" y="3898900"/>
              <a:ext cx="65088" cy="88900"/>
            </a:xfrm>
            <a:custGeom>
              <a:avLst/>
              <a:gdLst/>
              <a:ahLst/>
              <a:cxnLst/>
              <a:rect l="l" t="t" r="r" b="b"/>
              <a:pathLst>
                <a:path w="30" h="41" extrusionOk="0">
                  <a:moveTo>
                    <a:pt x="0" y="17"/>
                  </a:moveTo>
                  <a:cubicBezTo>
                    <a:pt x="0" y="25"/>
                    <a:pt x="1" y="31"/>
                    <a:pt x="5" y="35"/>
                  </a:cubicBezTo>
                  <a:cubicBezTo>
                    <a:pt x="7" y="38"/>
                    <a:pt x="10" y="41"/>
                    <a:pt x="15" y="41"/>
                  </a:cubicBezTo>
                  <a:cubicBezTo>
                    <a:pt x="20" y="41"/>
                    <a:pt x="23" y="38"/>
                    <a:pt x="25" y="35"/>
                  </a:cubicBezTo>
                  <a:cubicBezTo>
                    <a:pt x="29" y="31"/>
                    <a:pt x="30" y="25"/>
                    <a:pt x="30" y="17"/>
                  </a:cubicBezTo>
                  <a:cubicBezTo>
                    <a:pt x="30" y="7"/>
                    <a:pt x="24" y="0"/>
                    <a:pt x="15" y="0"/>
                  </a:cubicBezTo>
                  <a:cubicBezTo>
                    <a:pt x="6" y="0"/>
                    <a:pt x="0" y="7"/>
                    <a:pt x="0" y="17"/>
                  </a:cubicBezTo>
                  <a:close/>
                  <a:moveTo>
                    <a:pt x="15" y="33"/>
                  </a:moveTo>
                  <a:cubicBezTo>
                    <a:pt x="14" y="33"/>
                    <a:pt x="13" y="33"/>
                    <a:pt x="11" y="30"/>
                  </a:cubicBezTo>
                  <a:cubicBezTo>
                    <a:pt x="9" y="28"/>
                    <a:pt x="8" y="23"/>
                    <a:pt x="8" y="17"/>
                  </a:cubicBezTo>
                  <a:cubicBezTo>
                    <a:pt x="8" y="12"/>
                    <a:pt x="11" y="8"/>
                    <a:pt x="15" y="8"/>
                  </a:cubicBezTo>
                  <a:cubicBezTo>
                    <a:pt x="19" y="8"/>
                    <a:pt x="23" y="12"/>
                    <a:pt x="23" y="17"/>
                  </a:cubicBezTo>
                  <a:cubicBezTo>
                    <a:pt x="23" y="23"/>
                    <a:pt x="21" y="27"/>
                    <a:pt x="20" y="30"/>
                  </a:cubicBezTo>
                  <a:cubicBezTo>
                    <a:pt x="17" y="33"/>
                    <a:pt x="16" y="33"/>
                    <a:pt x="15" y="3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2"/>
                </a:solidFill>
                <a:latin typeface="Arial"/>
                <a:ea typeface="Arial"/>
                <a:cs typeface="Arial"/>
                <a:sym typeface="Arial"/>
              </a:endParaRPr>
            </a:p>
          </p:txBody>
        </p:sp>
        <p:sp>
          <p:nvSpPr>
            <p:cNvPr id="425" name="Google Shape;425;p73"/>
            <p:cNvSpPr/>
            <p:nvPr/>
          </p:nvSpPr>
          <p:spPr>
            <a:xfrm>
              <a:off x="5237163" y="3784600"/>
              <a:ext cx="220663" cy="242888"/>
            </a:xfrm>
            <a:custGeom>
              <a:avLst/>
              <a:gdLst/>
              <a:ahLst/>
              <a:cxnLst/>
              <a:rect l="l" t="t" r="r" b="b"/>
              <a:pathLst>
                <a:path w="139" h="153" extrusionOk="0">
                  <a:moveTo>
                    <a:pt x="0" y="0"/>
                  </a:moveTo>
                  <a:lnTo>
                    <a:pt x="0" y="74"/>
                  </a:lnTo>
                  <a:lnTo>
                    <a:pt x="10" y="74"/>
                  </a:lnTo>
                  <a:lnTo>
                    <a:pt x="10" y="9"/>
                  </a:lnTo>
                  <a:lnTo>
                    <a:pt x="128" y="9"/>
                  </a:lnTo>
                  <a:lnTo>
                    <a:pt x="128" y="98"/>
                  </a:lnTo>
                  <a:lnTo>
                    <a:pt x="108" y="98"/>
                  </a:lnTo>
                  <a:lnTo>
                    <a:pt x="78" y="130"/>
                  </a:lnTo>
                  <a:lnTo>
                    <a:pt x="78" y="98"/>
                  </a:lnTo>
                  <a:lnTo>
                    <a:pt x="49" y="98"/>
                  </a:lnTo>
                  <a:lnTo>
                    <a:pt x="49" y="109"/>
                  </a:lnTo>
                  <a:lnTo>
                    <a:pt x="67" y="109"/>
                  </a:lnTo>
                  <a:lnTo>
                    <a:pt x="67" y="153"/>
                  </a:lnTo>
                  <a:lnTo>
                    <a:pt x="112" y="109"/>
                  </a:lnTo>
                  <a:lnTo>
                    <a:pt x="139" y="109"/>
                  </a:lnTo>
                  <a:lnTo>
                    <a:pt x="139" y="0"/>
                  </a:lnTo>
                  <a:lnTo>
                    <a:pt x="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2"/>
                </a:solidFill>
                <a:latin typeface="Arial"/>
                <a:ea typeface="Arial"/>
                <a:cs typeface="Arial"/>
                <a:sym typeface="Arial"/>
              </a:endParaRPr>
            </a:p>
          </p:txBody>
        </p:sp>
        <p:sp>
          <p:nvSpPr>
            <p:cNvPr id="426" name="Google Shape;426;p73"/>
            <p:cNvSpPr/>
            <p:nvPr/>
          </p:nvSpPr>
          <p:spPr>
            <a:xfrm>
              <a:off x="5294313" y="3843338"/>
              <a:ext cx="103200" cy="174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2"/>
                </a:solidFill>
                <a:latin typeface="Arial"/>
                <a:ea typeface="Arial"/>
                <a:cs typeface="Arial"/>
                <a:sym typeface="Arial"/>
              </a:endParaRPr>
            </a:p>
          </p:txBody>
        </p:sp>
        <p:sp>
          <p:nvSpPr>
            <p:cNvPr id="427" name="Google Shape;427;p73"/>
            <p:cNvSpPr/>
            <p:nvPr/>
          </p:nvSpPr>
          <p:spPr>
            <a:xfrm>
              <a:off x="5294313" y="3879850"/>
              <a:ext cx="103200" cy="15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2"/>
                </a:solidFill>
                <a:latin typeface="Arial"/>
                <a:ea typeface="Arial"/>
                <a:cs typeface="Arial"/>
                <a:sym typeface="Arial"/>
              </a:endParaRPr>
            </a:p>
          </p:txBody>
        </p:sp>
      </p:grpSp>
      <p:sp>
        <p:nvSpPr>
          <p:cNvPr id="428" name="Google Shape;428;p73"/>
          <p:cNvSpPr txBox="1"/>
          <p:nvPr/>
        </p:nvSpPr>
        <p:spPr>
          <a:xfrm>
            <a:off x="4399325" y="2993450"/>
            <a:ext cx="4254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BE" sz="1100" b="1">
                <a:solidFill>
                  <a:schemeClr val="dk1"/>
                </a:solidFill>
              </a:rPr>
              <a:t>Use case verder uitbreiden en opbouwen</a:t>
            </a:r>
            <a:endParaRPr sz="1100" b="1">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91"/>
          <p:cNvSpPr txBox="1"/>
          <p:nvPr/>
        </p:nvSpPr>
        <p:spPr>
          <a:xfrm>
            <a:off x="628650" y="273850"/>
            <a:ext cx="8200500" cy="962100"/>
          </a:xfrm>
          <a:prstGeom prst="rect">
            <a:avLst/>
          </a:prstGeom>
          <a:noFill/>
          <a:ln>
            <a:noFill/>
          </a:ln>
        </p:spPr>
        <p:txBody>
          <a:bodyPr spcFirstLastPara="1" wrap="square" lIns="68550" tIns="34275" rIns="68550" bIns="34275" anchor="t" anchorCtr="0">
            <a:noAutofit/>
          </a:bodyPr>
          <a:lstStyle/>
          <a:p>
            <a:pPr marL="0" lvl="0" indent="0" algn="l" rtl="0">
              <a:spcBef>
                <a:spcPts val="0"/>
              </a:spcBef>
              <a:spcAft>
                <a:spcPts val="0"/>
              </a:spcAft>
              <a:buClr>
                <a:srgbClr val="000000"/>
              </a:buClr>
              <a:buSzPts val="3000"/>
              <a:buFont typeface="Arial"/>
              <a:buNone/>
            </a:pPr>
            <a:r>
              <a:rPr lang="nl-BE" sz="2600" b="1"/>
              <a:t>Relatie FV &amp; Agent</a:t>
            </a:r>
            <a:endParaRPr sz="2600" b="1"/>
          </a:p>
        </p:txBody>
      </p:sp>
      <p:pic>
        <p:nvPicPr>
          <p:cNvPr id="676" name="Google Shape;676;p91"/>
          <p:cNvPicPr preferRelativeResize="0"/>
          <p:nvPr/>
        </p:nvPicPr>
        <p:blipFill rotWithShape="1">
          <a:blip r:embed="rId3">
            <a:alphaModFix amt="22000"/>
          </a:blip>
          <a:srcRect l="20368" r="20368"/>
          <a:stretch/>
        </p:blipFill>
        <p:spPr>
          <a:xfrm>
            <a:off x="4572000" y="0"/>
            <a:ext cx="4572000" cy="5143500"/>
          </a:xfrm>
          <a:prstGeom prst="rect">
            <a:avLst/>
          </a:prstGeom>
          <a:noFill/>
          <a:ln>
            <a:noFill/>
          </a:ln>
        </p:spPr>
      </p:pic>
      <p:sp>
        <p:nvSpPr>
          <p:cNvPr id="677" name="Google Shape;677;p91"/>
          <p:cNvSpPr txBox="1"/>
          <p:nvPr/>
        </p:nvSpPr>
        <p:spPr>
          <a:xfrm>
            <a:off x="550150" y="1463825"/>
            <a:ext cx="39867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BE">
                <a:latin typeface="Proxima Nova"/>
                <a:ea typeface="Proxima Nova"/>
                <a:cs typeface="Proxima Nova"/>
                <a:sym typeface="Proxima Nova"/>
              </a:rPr>
              <a:t>Update van relatie ‘contactpersoon’ naar ‘heeftVerantwoordelijke’. Dit laat toe om bijkomende informatie over de verantwoordelijke mee te geven:</a:t>
            </a:r>
            <a:br>
              <a:rPr lang="nl-BE">
                <a:latin typeface="Proxima Nova"/>
                <a:ea typeface="Proxima Nova"/>
                <a:cs typeface="Proxima Nova"/>
                <a:sym typeface="Proxima Nova"/>
              </a:rPr>
            </a:b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nl-BE">
                <a:latin typeface="Proxima Nova"/>
                <a:ea typeface="Proxima Nova"/>
                <a:cs typeface="Proxima Nova"/>
                <a:sym typeface="Proxima Nova"/>
              </a:rPr>
              <a:t>De rol van de verantwoordelijke: Groepsleider, penningmeester, trainer, …</a:t>
            </a:r>
            <a:br>
              <a:rPr lang="nl-BE">
                <a:latin typeface="Proxima Nova"/>
                <a:ea typeface="Proxima Nova"/>
                <a:cs typeface="Proxima Nova"/>
                <a:sym typeface="Proxima Nova"/>
              </a:rPr>
            </a:b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nl-BE">
                <a:latin typeface="Proxima Nova"/>
                <a:ea typeface="Proxima Nova"/>
                <a:cs typeface="Proxima Nova"/>
                <a:sym typeface="Proxima Nova"/>
              </a:rPr>
              <a:t>Korte beschrijving over de verantwoordelijkheid</a:t>
            </a:r>
            <a:endParaRPr>
              <a:latin typeface="Proxima Nova"/>
              <a:ea typeface="Proxima Nova"/>
              <a:cs typeface="Proxima Nova"/>
              <a:sym typeface="Proxima Nova"/>
            </a:endParaRPr>
          </a:p>
        </p:txBody>
      </p:sp>
      <p:pic>
        <p:nvPicPr>
          <p:cNvPr id="678" name="Google Shape;678;p91"/>
          <p:cNvPicPr preferRelativeResize="0"/>
          <p:nvPr/>
        </p:nvPicPr>
        <p:blipFill rotWithShape="1">
          <a:blip r:embed="rId4">
            <a:alphaModFix/>
          </a:blip>
          <a:srcRect l="6029" t="8048" r="5293" b="6787"/>
          <a:stretch/>
        </p:blipFill>
        <p:spPr>
          <a:xfrm>
            <a:off x="5485475" y="815963"/>
            <a:ext cx="2745050" cy="3511575"/>
          </a:xfrm>
          <a:prstGeom prst="rect">
            <a:avLst/>
          </a:prstGeom>
          <a:noFill/>
          <a:ln>
            <a:noFill/>
          </a:ln>
        </p:spPr>
      </p:pic>
      <p:pic>
        <p:nvPicPr>
          <p:cNvPr id="679" name="Google Shape;679;p91"/>
          <p:cNvPicPr preferRelativeResize="0"/>
          <p:nvPr/>
        </p:nvPicPr>
        <p:blipFill rotWithShape="1">
          <a:blip r:embed="rId5">
            <a:alphaModFix/>
          </a:blip>
          <a:srcRect l="18015" t="32645" r="15825" b="13775"/>
          <a:stretch/>
        </p:blipFill>
        <p:spPr>
          <a:xfrm>
            <a:off x="6384300" y="4438425"/>
            <a:ext cx="1005150" cy="670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92"/>
          <p:cNvSpPr txBox="1"/>
          <p:nvPr/>
        </p:nvSpPr>
        <p:spPr>
          <a:xfrm>
            <a:off x="280025" y="0"/>
            <a:ext cx="8200500" cy="962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a:t>Nieuwe iteratie datamodel</a:t>
            </a:r>
            <a:endParaRPr sz="2200" b="1" i="0" u="none" strike="noStrike" cap="none">
              <a:solidFill>
                <a:srgbClr val="000000"/>
              </a:solidFill>
              <a:latin typeface="Arial"/>
              <a:ea typeface="Arial"/>
              <a:cs typeface="Arial"/>
              <a:sym typeface="Arial"/>
            </a:endParaRPr>
          </a:p>
        </p:txBody>
      </p:sp>
      <p:pic>
        <p:nvPicPr>
          <p:cNvPr id="685" name="Google Shape;685;p92"/>
          <p:cNvPicPr preferRelativeResize="0"/>
          <p:nvPr/>
        </p:nvPicPr>
        <p:blipFill>
          <a:blip r:embed="rId3">
            <a:alphaModFix/>
          </a:blip>
          <a:stretch>
            <a:fillRect/>
          </a:stretch>
        </p:blipFill>
        <p:spPr>
          <a:xfrm>
            <a:off x="8252709" y="-679078"/>
            <a:ext cx="824125" cy="579749"/>
          </a:xfrm>
          <a:prstGeom prst="rect">
            <a:avLst/>
          </a:prstGeom>
          <a:noFill/>
          <a:ln>
            <a:noFill/>
          </a:ln>
        </p:spPr>
      </p:pic>
      <p:pic>
        <p:nvPicPr>
          <p:cNvPr id="686" name="Google Shape;686;p92"/>
          <p:cNvPicPr preferRelativeResize="0"/>
          <p:nvPr/>
        </p:nvPicPr>
        <p:blipFill rotWithShape="1">
          <a:blip r:embed="rId4">
            <a:alphaModFix/>
          </a:blip>
          <a:srcRect l="1119" t="3926" r="648" b="1223"/>
          <a:stretch/>
        </p:blipFill>
        <p:spPr>
          <a:xfrm>
            <a:off x="1022837" y="532850"/>
            <a:ext cx="7098331" cy="46106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grpSp>
        <p:nvGrpSpPr>
          <p:cNvPr id="691" name="Google Shape;691;p93"/>
          <p:cNvGrpSpPr/>
          <p:nvPr/>
        </p:nvGrpSpPr>
        <p:grpSpPr>
          <a:xfrm>
            <a:off x="436187" y="2354104"/>
            <a:ext cx="4010838" cy="435292"/>
            <a:chOff x="5272500" y="3774791"/>
            <a:chExt cx="4010838" cy="435292"/>
          </a:xfrm>
        </p:grpSpPr>
        <p:sp>
          <p:nvSpPr>
            <p:cNvPr id="692" name="Google Shape;692;p93"/>
            <p:cNvSpPr txBox="1"/>
            <p:nvPr/>
          </p:nvSpPr>
          <p:spPr>
            <a:xfrm>
              <a:off x="5756238" y="3792363"/>
              <a:ext cx="3527100" cy="400200"/>
            </a:xfrm>
            <a:prstGeom prst="rect">
              <a:avLst/>
            </a:prstGeom>
            <a:solidFill>
              <a:srgbClr val="FFF2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1200" b="1"/>
                <a:t>Is iedereen mee? Zijn er nog vragen?</a:t>
              </a:r>
              <a:endParaRPr sz="1200"/>
            </a:p>
          </p:txBody>
        </p:sp>
        <p:pic>
          <p:nvPicPr>
            <p:cNvPr id="693" name="Google Shape;693;p93"/>
            <p:cNvPicPr preferRelativeResize="0"/>
            <p:nvPr/>
          </p:nvPicPr>
          <p:blipFill>
            <a:blip r:embed="rId3">
              <a:alphaModFix/>
            </a:blip>
            <a:stretch>
              <a:fillRect/>
            </a:stretch>
          </p:blipFill>
          <p:spPr>
            <a:xfrm>
              <a:off x="5272500" y="3774791"/>
              <a:ext cx="435300" cy="435292"/>
            </a:xfrm>
            <a:prstGeom prst="rect">
              <a:avLst/>
            </a:prstGeom>
            <a:noFill/>
            <a:ln>
              <a:noFill/>
            </a:ln>
          </p:spPr>
        </p:pic>
      </p:grpSp>
      <p:pic>
        <p:nvPicPr>
          <p:cNvPr id="694" name="Google Shape;694;p93"/>
          <p:cNvPicPr preferRelativeResize="0"/>
          <p:nvPr/>
        </p:nvPicPr>
        <p:blipFill rotWithShape="1">
          <a:blip r:embed="rId4">
            <a:alphaModFix amt="40000"/>
          </a:blip>
          <a:srcRect r="49451"/>
          <a:stretch/>
        </p:blipFill>
        <p:spPr>
          <a:xfrm>
            <a:off x="4732325" y="0"/>
            <a:ext cx="4411674" cy="5143501"/>
          </a:xfrm>
          <a:prstGeom prst="rect">
            <a:avLst/>
          </a:prstGeom>
          <a:noFill/>
          <a:ln>
            <a:noFill/>
          </a:ln>
        </p:spPr>
      </p:pic>
      <p:sp>
        <p:nvSpPr>
          <p:cNvPr id="695" name="Google Shape;695;p93"/>
          <p:cNvSpPr txBox="1"/>
          <p:nvPr/>
        </p:nvSpPr>
        <p:spPr>
          <a:xfrm>
            <a:off x="323851" y="273845"/>
            <a:ext cx="7886700" cy="661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nl-BE" sz="3000" b="1"/>
              <a:t>Checkpoint</a:t>
            </a:r>
            <a:endParaRPr sz="3000" b="1" i="0" u="none" strike="noStrike" cap="non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grpSp>
        <p:nvGrpSpPr>
          <p:cNvPr id="700" name="Google Shape;700;p94"/>
          <p:cNvGrpSpPr/>
          <p:nvPr/>
        </p:nvGrpSpPr>
        <p:grpSpPr>
          <a:xfrm>
            <a:off x="791825" y="1209932"/>
            <a:ext cx="2728519" cy="2723643"/>
            <a:chOff x="3183650" y="1227782"/>
            <a:chExt cx="2728519" cy="2723643"/>
          </a:xfrm>
        </p:grpSpPr>
        <p:sp>
          <p:nvSpPr>
            <p:cNvPr id="701" name="Google Shape;701;p94"/>
            <p:cNvSpPr/>
            <p:nvPr/>
          </p:nvSpPr>
          <p:spPr>
            <a:xfrm>
              <a:off x="3231819" y="1227782"/>
              <a:ext cx="2680350" cy="2687950"/>
            </a:xfrm>
            <a:custGeom>
              <a:avLst/>
              <a:gdLst/>
              <a:ahLst/>
              <a:cxnLst/>
              <a:rect l="l" t="t" r="r" b="b"/>
              <a:pathLst>
                <a:path w="704" h="706" extrusionOk="0">
                  <a:moveTo>
                    <a:pt x="0" y="0"/>
                  </a:moveTo>
                  <a:lnTo>
                    <a:pt x="0" y="706"/>
                  </a:lnTo>
                  <a:lnTo>
                    <a:pt x="704" y="706"/>
                  </a:lnTo>
                  <a:lnTo>
                    <a:pt x="704" y="0"/>
                  </a:lnTo>
                  <a:lnTo>
                    <a:pt x="0" y="0"/>
                  </a:lnTo>
                  <a:close/>
                  <a:moveTo>
                    <a:pt x="675" y="676"/>
                  </a:moveTo>
                  <a:lnTo>
                    <a:pt x="31" y="676"/>
                  </a:lnTo>
                  <a:lnTo>
                    <a:pt x="31" y="31"/>
                  </a:lnTo>
                  <a:lnTo>
                    <a:pt x="675" y="31"/>
                  </a:lnTo>
                  <a:lnTo>
                    <a:pt x="675" y="676"/>
                  </a:lnTo>
                  <a:close/>
                  <a:moveTo>
                    <a:pt x="654" y="303"/>
                  </a:moveTo>
                  <a:lnTo>
                    <a:pt x="633" y="303"/>
                  </a:lnTo>
                  <a:lnTo>
                    <a:pt x="633" y="272"/>
                  </a:lnTo>
                  <a:lnTo>
                    <a:pt x="602" y="272"/>
                  </a:lnTo>
                  <a:lnTo>
                    <a:pt x="602" y="229"/>
                  </a:lnTo>
                  <a:lnTo>
                    <a:pt x="56" y="229"/>
                  </a:lnTo>
                  <a:lnTo>
                    <a:pt x="56" y="477"/>
                  </a:lnTo>
                  <a:lnTo>
                    <a:pt x="602" y="477"/>
                  </a:lnTo>
                  <a:lnTo>
                    <a:pt x="602" y="441"/>
                  </a:lnTo>
                  <a:lnTo>
                    <a:pt x="633" y="441"/>
                  </a:lnTo>
                  <a:lnTo>
                    <a:pt x="633" y="414"/>
                  </a:lnTo>
                  <a:lnTo>
                    <a:pt x="654" y="414"/>
                  </a:lnTo>
                  <a:lnTo>
                    <a:pt x="654" y="303"/>
                  </a:lnTo>
                  <a:close/>
                  <a:moveTo>
                    <a:pt x="572" y="448"/>
                  </a:moveTo>
                  <a:lnTo>
                    <a:pt x="86" y="448"/>
                  </a:lnTo>
                  <a:lnTo>
                    <a:pt x="86" y="259"/>
                  </a:lnTo>
                  <a:lnTo>
                    <a:pt x="572" y="259"/>
                  </a:lnTo>
                  <a:lnTo>
                    <a:pt x="572" y="448"/>
                  </a:lnTo>
                  <a:close/>
                  <a:moveTo>
                    <a:pt x="108" y="278"/>
                  </a:moveTo>
                  <a:lnTo>
                    <a:pt x="187" y="278"/>
                  </a:lnTo>
                  <a:lnTo>
                    <a:pt x="187" y="427"/>
                  </a:lnTo>
                  <a:lnTo>
                    <a:pt x="108" y="427"/>
                  </a:lnTo>
                  <a:lnTo>
                    <a:pt x="108" y="278"/>
                  </a:lnTo>
                  <a:close/>
                </a:path>
              </a:pathLst>
            </a:custGeom>
            <a:solidFill>
              <a:srgbClr val="D04A0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02" name="Google Shape;702;p94"/>
            <p:cNvSpPr/>
            <p:nvPr/>
          </p:nvSpPr>
          <p:spPr>
            <a:xfrm>
              <a:off x="3276300" y="1266125"/>
              <a:ext cx="2591400" cy="2649600"/>
            </a:xfrm>
            <a:prstGeom prst="rect">
              <a:avLst/>
            </a:prstGeom>
            <a:noFill/>
            <a:ln w="2286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94"/>
            <p:cNvSpPr/>
            <p:nvPr/>
          </p:nvSpPr>
          <p:spPr>
            <a:xfrm>
              <a:off x="3183650" y="3663725"/>
              <a:ext cx="2728500" cy="287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 name="Google Shape;704;p94"/>
          <p:cNvSpPr txBox="1"/>
          <p:nvPr/>
        </p:nvSpPr>
        <p:spPr>
          <a:xfrm>
            <a:off x="628650" y="273850"/>
            <a:ext cx="82596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nl-BE" sz="2900"/>
              <a:t>Een kleine pauze...</a:t>
            </a:r>
            <a:endParaRPr i="1" u="none" strike="noStrike" cap="none">
              <a:solidFill>
                <a:srgbClr val="000000"/>
              </a:solidFill>
            </a:endParaRPr>
          </a:p>
        </p:txBody>
      </p:sp>
      <p:pic>
        <p:nvPicPr>
          <p:cNvPr id="705" name="Google Shape;705;p94"/>
          <p:cNvPicPr preferRelativeResize="0"/>
          <p:nvPr/>
        </p:nvPicPr>
        <p:blipFill rotWithShape="1">
          <a:blip r:embed="rId3">
            <a:alphaModFix/>
          </a:blip>
          <a:srcRect l="1220" r="1132"/>
          <a:stretch/>
        </p:blipFill>
        <p:spPr>
          <a:xfrm>
            <a:off x="5792025" y="0"/>
            <a:ext cx="3351975"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95"/>
          <p:cNvSpPr txBox="1"/>
          <p:nvPr/>
        </p:nvSpPr>
        <p:spPr>
          <a:xfrm>
            <a:off x="628650" y="273850"/>
            <a:ext cx="82596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nl-BE" sz="2900"/>
              <a:t>Welkom terug!</a:t>
            </a:r>
            <a:endParaRPr i="1" u="none" strike="noStrike" cap="none">
              <a:solidFill>
                <a:srgbClr val="000000"/>
              </a:solidFill>
            </a:endParaRPr>
          </a:p>
        </p:txBody>
      </p:sp>
      <p:grpSp>
        <p:nvGrpSpPr>
          <p:cNvPr id="711" name="Google Shape;711;p95"/>
          <p:cNvGrpSpPr/>
          <p:nvPr/>
        </p:nvGrpSpPr>
        <p:grpSpPr>
          <a:xfrm>
            <a:off x="805104" y="1217941"/>
            <a:ext cx="2699958" cy="2707619"/>
            <a:chOff x="3221304" y="1218766"/>
            <a:chExt cx="2699958" cy="2707619"/>
          </a:xfrm>
        </p:grpSpPr>
        <p:sp>
          <p:nvSpPr>
            <p:cNvPr id="712" name="Google Shape;712;p95"/>
            <p:cNvSpPr/>
            <p:nvPr/>
          </p:nvSpPr>
          <p:spPr>
            <a:xfrm>
              <a:off x="3221304" y="1218766"/>
              <a:ext cx="2699958" cy="2707619"/>
            </a:xfrm>
            <a:custGeom>
              <a:avLst/>
              <a:gdLst/>
              <a:ahLst/>
              <a:cxnLst/>
              <a:rect l="l" t="t" r="r" b="b"/>
              <a:pathLst>
                <a:path w="704" h="706" extrusionOk="0">
                  <a:moveTo>
                    <a:pt x="0" y="0"/>
                  </a:moveTo>
                  <a:lnTo>
                    <a:pt x="0" y="706"/>
                  </a:lnTo>
                  <a:lnTo>
                    <a:pt x="704" y="706"/>
                  </a:lnTo>
                  <a:lnTo>
                    <a:pt x="704" y="0"/>
                  </a:lnTo>
                  <a:lnTo>
                    <a:pt x="0" y="0"/>
                  </a:lnTo>
                  <a:close/>
                  <a:moveTo>
                    <a:pt x="673" y="676"/>
                  </a:moveTo>
                  <a:lnTo>
                    <a:pt x="29" y="676"/>
                  </a:lnTo>
                  <a:lnTo>
                    <a:pt x="29" y="31"/>
                  </a:lnTo>
                  <a:lnTo>
                    <a:pt x="673" y="31"/>
                  </a:lnTo>
                  <a:lnTo>
                    <a:pt x="673" y="676"/>
                  </a:lnTo>
                  <a:close/>
                  <a:moveTo>
                    <a:pt x="654" y="303"/>
                  </a:moveTo>
                  <a:lnTo>
                    <a:pt x="633" y="303"/>
                  </a:lnTo>
                  <a:lnTo>
                    <a:pt x="633" y="272"/>
                  </a:lnTo>
                  <a:lnTo>
                    <a:pt x="600" y="272"/>
                  </a:lnTo>
                  <a:lnTo>
                    <a:pt x="600" y="229"/>
                  </a:lnTo>
                  <a:lnTo>
                    <a:pt x="56" y="229"/>
                  </a:lnTo>
                  <a:lnTo>
                    <a:pt x="56" y="477"/>
                  </a:lnTo>
                  <a:lnTo>
                    <a:pt x="600" y="477"/>
                  </a:lnTo>
                  <a:lnTo>
                    <a:pt x="600" y="441"/>
                  </a:lnTo>
                  <a:lnTo>
                    <a:pt x="633" y="441"/>
                  </a:lnTo>
                  <a:lnTo>
                    <a:pt x="633" y="414"/>
                  </a:lnTo>
                  <a:lnTo>
                    <a:pt x="654" y="414"/>
                  </a:lnTo>
                  <a:lnTo>
                    <a:pt x="654" y="303"/>
                  </a:lnTo>
                  <a:close/>
                  <a:moveTo>
                    <a:pt x="571" y="448"/>
                  </a:moveTo>
                  <a:lnTo>
                    <a:pt x="85" y="448"/>
                  </a:lnTo>
                  <a:lnTo>
                    <a:pt x="85" y="259"/>
                  </a:lnTo>
                  <a:lnTo>
                    <a:pt x="571" y="259"/>
                  </a:lnTo>
                  <a:lnTo>
                    <a:pt x="571" y="448"/>
                  </a:lnTo>
                  <a:close/>
                  <a:moveTo>
                    <a:pt x="549" y="278"/>
                  </a:moveTo>
                  <a:lnTo>
                    <a:pt x="549" y="427"/>
                  </a:lnTo>
                  <a:lnTo>
                    <a:pt x="417" y="427"/>
                  </a:lnTo>
                  <a:lnTo>
                    <a:pt x="417" y="278"/>
                  </a:lnTo>
                  <a:lnTo>
                    <a:pt x="549" y="278"/>
                  </a:lnTo>
                  <a:close/>
                  <a:moveTo>
                    <a:pt x="261" y="278"/>
                  </a:moveTo>
                  <a:lnTo>
                    <a:pt x="395" y="278"/>
                  </a:lnTo>
                  <a:lnTo>
                    <a:pt x="395" y="427"/>
                  </a:lnTo>
                  <a:lnTo>
                    <a:pt x="261" y="427"/>
                  </a:lnTo>
                  <a:lnTo>
                    <a:pt x="261" y="278"/>
                  </a:lnTo>
                  <a:close/>
                  <a:moveTo>
                    <a:pt x="107" y="278"/>
                  </a:moveTo>
                  <a:lnTo>
                    <a:pt x="239" y="278"/>
                  </a:lnTo>
                  <a:lnTo>
                    <a:pt x="239" y="427"/>
                  </a:lnTo>
                  <a:lnTo>
                    <a:pt x="107" y="427"/>
                  </a:lnTo>
                  <a:lnTo>
                    <a:pt x="107" y="278"/>
                  </a:lnTo>
                  <a:close/>
                </a:path>
              </a:pathLst>
            </a:custGeom>
            <a:solidFill>
              <a:srgbClr val="D04A0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13" name="Google Shape;713;p95"/>
            <p:cNvSpPr/>
            <p:nvPr/>
          </p:nvSpPr>
          <p:spPr>
            <a:xfrm>
              <a:off x="3285925" y="1303350"/>
              <a:ext cx="2583300" cy="2589300"/>
            </a:xfrm>
            <a:prstGeom prst="rect">
              <a:avLst/>
            </a:prstGeom>
            <a:noFill/>
            <a:ln w="2286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 name="Google Shape;714;p95"/>
          <p:cNvSpPr/>
          <p:nvPr/>
        </p:nvSpPr>
        <p:spPr>
          <a:xfrm>
            <a:off x="3056365" y="1178845"/>
            <a:ext cx="3044700" cy="263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5" name="Google Shape;715;p95"/>
          <p:cNvPicPr preferRelativeResize="0"/>
          <p:nvPr/>
        </p:nvPicPr>
        <p:blipFill rotWithShape="1">
          <a:blip r:embed="rId3">
            <a:alphaModFix/>
          </a:blip>
          <a:srcRect l="25567" r="25572"/>
          <a:stretch/>
        </p:blipFill>
        <p:spPr>
          <a:xfrm>
            <a:off x="5792025" y="0"/>
            <a:ext cx="3351975"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96"/>
          <p:cNvSpPr txBox="1"/>
          <p:nvPr/>
        </p:nvSpPr>
        <p:spPr>
          <a:xfrm>
            <a:off x="280025" y="0"/>
            <a:ext cx="8200500" cy="962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a:t>Nieuwe iteratie datamodel</a:t>
            </a:r>
            <a:endParaRPr sz="2200" b="1" i="0" u="none" strike="noStrike" cap="none">
              <a:solidFill>
                <a:srgbClr val="000000"/>
              </a:solidFill>
              <a:latin typeface="Arial"/>
              <a:ea typeface="Arial"/>
              <a:cs typeface="Arial"/>
              <a:sym typeface="Arial"/>
            </a:endParaRPr>
          </a:p>
        </p:txBody>
      </p:sp>
      <p:pic>
        <p:nvPicPr>
          <p:cNvPr id="721" name="Google Shape;721;p96"/>
          <p:cNvPicPr preferRelativeResize="0"/>
          <p:nvPr/>
        </p:nvPicPr>
        <p:blipFill>
          <a:blip r:embed="rId3">
            <a:alphaModFix/>
          </a:blip>
          <a:stretch>
            <a:fillRect/>
          </a:stretch>
        </p:blipFill>
        <p:spPr>
          <a:xfrm>
            <a:off x="8252709" y="-679078"/>
            <a:ext cx="824125" cy="579749"/>
          </a:xfrm>
          <a:prstGeom prst="rect">
            <a:avLst/>
          </a:prstGeom>
          <a:noFill/>
          <a:ln>
            <a:noFill/>
          </a:ln>
        </p:spPr>
      </p:pic>
      <p:pic>
        <p:nvPicPr>
          <p:cNvPr id="722" name="Google Shape;722;p96"/>
          <p:cNvPicPr preferRelativeResize="0"/>
          <p:nvPr/>
        </p:nvPicPr>
        <p:blipFill rotWithShape="1">
          <a:blip r:embed="rId4">
            <a:alphaModFix/>
          </a:blip>
          <a:srcRect l="1119" t="3926" r="648" b="1223"/>
          <a:stretch/>
        </p:blipFill>
        <p:spPr>
          <a:xfrm>
            <a:off x="1022837" y="532850"/>
            <a:ext cx="7098331" cy="4610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97"/>
          <p:cNvSpPr txBox="1"/>
          <p:nvPr/>
        </p:nvSpPr>
        <p:spPr>
          <a:xfrm>
            <a:off x="613850" y="51825"/>
            <a:ext cx="8200500" cy="962100"/>
          </a:xfrm>
          <a:prstGeom prst="rect">
            <a:avLst/>
          </a:prstGeom>
          <a:noFill/>
          <a:ln>
            <a:noFill/>
          </a:ln>
        </p:spPr>
        <p:txBody>
          <a:bodyPr spcFirstLastPara="1" wrap="square" lIns="68550" tIns="34275" rIns="68550" bIns="34275" anchor="t" anchorCtr="0">
            <a:noAutofit/>
          </a:bodyPr>
          <a:lstStyle/>
          <a:p>
            <a:pPr marL="0" lvl="0" indent="0" algn="l" rtl="0">
              <a:spcBef>
                <a:spcPts val="0"/>
              </a:spcBef>
              <a:spcAft>
                <a:spcPts val="0"/>
              </a:spcAft>
              <a:buClr>
                <a:srgbClr val="000000"/>
              </a:buClr>
              <a:buSzPts val="3000"/>
              <a:buFont typeface="Arial"/>
              <a:buNone/>
            </a:pPr>
            <a:r>
              <a:rPr lang="nl-BE" sz="2600" b="1"/>
              <a:t>Uitgebreide use case</a:t>
            </a:r>
            <a:endParaRPr sz="2600" b="1"/>
          </a:p>
        </p:txBody>
      </p:sp>
      <p:sp>
        <p:nvSpPr>
          <p:cNvPr id="728" name="Google Shape;728;p97"/>
          <p:cNvSpPr txBox="1"/>
          <p:nvPr/>
        </p:nvSpPr>
        <p:spPr>
          <a:xfrm>
            <a:off x="468725" y="666725"/>
            <a:ext cx="3986700" cy="25620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None/>
            </a:pPr>
            <a:r>
              <a:rPr lang="nl-BE" sz="1200" b="1"/>
              <a:t>Fictief voorbeeld: De huuraanvraag van de nieuwe scouts van Doregem</a:t>
            </a:r>
            <a:endParaRPr sz="1200" b="1"/>
          </a:p>
          <a:p>
            <a:pPr marL="0" lvl="0" indent="0" algn="l" rtl="0">
              <a:lnSpc>
                <a:spcPct val="107916"/>
              </a:lnSpc>
              <a:spcBef>
                <a:spcPts val="0"/>
              </a:spcBef>
              <a:spcAft>
                <a:spcPts val="0"/>
              </a:spcAft>
              <a:buNone/>
            </a:pPr>
            <a:r>
              <a:rPr lang="nl-BE" sz="1200"/>
              <a:t>Een team van geëngageerden uit Doregem heeft besloten om een eigen scouting vereniging op te richten. Als eerste activiteit willen ze met hun leden een welkom-fuif organiseren. Hiervoor willen ze materiaal kunnen huren van de lokale besturen. </a:t>
            </a:r>
            <a:endParaRPr sz="1200"/>
          </a:p>
          <a:p>
            <a:pPr marL="0" lvl="0" indent="0" algn="l" rtl="0">
              <a:lnSpc>
                <a:spcPct val="107916"/>
              </a:lnSpc>
              <a:spcBef>
                <a:spcPts val="0"/>
              </a:spcBef>
              <a:spcAft>
                <a:spcPts val="0"/>
              </a:spcAft>
              <a:buNone/>
            </a:pPr>
            <a:endParaRPr sz="1200"/>
          </a:p>
          <a:p>
            <a:pPr marL="0" lvl="0" indent="0" algn="l" rtl="0">
              <a:lnSpc>
                <a:spcPct val="107916"/>
              </a:lnSpc>
              <a:spcBef>
                <a:spcPts val="0"/>
              </a:spcBef>
              <a:spcAft>
                <a:spcPts val="0"/>
              </a:spcAft>
              <a:buNone/>
            </a:pPr>
            <a:r>
              <a:rPr lang="nl-BE" sz="1200"/>
              <a:t>Hiervoor zullen ze zich eerst moeten... </a:t>
            </a:r>
            <a:endParaRPr sz="1200"/>
          </a:p>
          <a:p>
            <a:pPr marL="457200" lvl="0" indent="-304800" algn="l" rtl="0">
              <a:lnSpc>
                <a:spcPct val="107916"/>
              </a:lnSpc>
              <a:spcBef>
                <a:spcPts val="0"/>
              </a:spcBef>
              <a:spcAft>
                <a:spcPts val="0"/>
              </a:spcAft>
              <a:buSzPts val="1200"/>
              <a:buChar char="●"/>
            </a:pPr>
            <a:r>
              <a:rPr lang="nl-BE" sz="1200"/>
              <a:t>registreren als (feitelijke) vereniging,</a:t>
            </a:r>
            <a:endParaRPr sz="1200"/>
          </a:p>
          <a:p>
            <a:pPr marL="457200" lvl="0" indent="-304800" algn="l" rtl="0">
              <a:lnSpc>
                <a:spcPct val="107916"/>
              </a:lnSpc>
              <a:spcBef>
                <a:spcPts val="0"/>
              </a:spcBef>
              <a:spcAft>
                <a:spcPts val="0"/>
              </a:spcAft>
              <a:buSzPts val="1200"/>
              <a:buChar char="●"/>
            </a:pPr>
            <a:r>
              <a:rPr lang="nl-BE" sz="1200"/>
              <a:t>zich laten erkennen,</a:t>
            </a:r>
            <a:endParaRPr sz="1200"/>
          </a:p>
          <a:p>
            <a:pPr marL="457200" lvl="0" indent="-304800" algn="l" rtl="0">
              <a:lnSpc>
                <a:spcPct val="107916"/>
              </a:lnSpc>
              <a:spcBef>
                <a:spcPts val="0"/>
              </a:spcBef>
              <a:spcAft>
                <a:spcPts val="0"/>
              </a:spcAft>
              <a:buSzPts val="1200"/>
              <a:buChar char="●"/>
            </a:pPr>
            <a:r>
              <a:rPr lang="nl-BE" sz="1200"/>
              <a:t>de huuraanvraag indienen.</a:t>
            </a:r>
            <a:endParaRPr>
              <a:latin typeface="Proxima Nova"/>
              <a:ea typeface="Proxima Nova"/>
              <a:cs typeface="Proxima Nova"/>
              <a:sym typeface="Proxima Nova"/>
            </a:endParaRPr>
          </a:p>
        </p:txBody>
      </p:sp>
      <p:pic>
        <p:nvPicPr>
          <p:cNvPr id="729" name="Google Shape;729;p97"/>
          <p:cNvPicPr preferRelativeResize="0"/>
          <p:nvPr/>
        </p:nvPicPr>
        <p:blipFill rotWithShape="1">
          <a:blip r:embed="rId3">
            <a:alphaModFix amt="22000"/>
          </a:blip>
          <a:srcRect l="9060" r="25801"/>
          <a:stretch/>
        </p:blipFill>
        <p:spPr>
          <a:xfrm>
            <a:off x="4658933" y="0"/>
            <a:ext cx="4485068"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pic>
        <p:nvPicPr>
          <p:cNvPr id="734" name="Google Shape;734;p98"/>
          <p:cNvPicPr preferRelativeResize="0"/>
          <p:nvPr/>
        </p:nvPicPr>
        <p:blipFill rotWithShape="1">
          <a:blip r:embed="rId3">
            <a:alphaModFix amt="22000"/>
          </a:blip>
          <a:srcRect l="9060" r="25801"/>
          <a:stretch/>
        </p:blipFill>
        <p:spPr>
          <a:xfrm>
            <a:off x="4658933" y="0"/>
            <a:ext cx="4485068" cy="5143500"/>
          </a:xfrm>
          <a:prstGeom prst="rect">
            <a:avLst/>
          </a:prstGeom>
          <a:noFill/>
          <a:ln>
            <a:noFill/>
          </a:ln>
        </p:spPr>
      </p:pic>
      <p:sp>
        <p:nvSpPr>
          <p:cNvPr id="735" name="Google Shape;735;p98"/>
          <p:cNvSpPr txBox="1"/>
          <p:nvPr/>
        </p:nvSpPr>
        <p:spPr>
          <a:xfrm>
            <a:off x="613850" y="51825"/>
            <a:ext cx="8200500" cy="962100"/>
          </a:xfrm>
          <a:prstGeom prst="rect">
            <a:avLst/>
          </a:prstGeom>
          <a:noFill/>
          <a:ln>
            <a:noFill/>
          </a:ln>
        </p:spPr>
        <p:txBody>
          <a:bodyPr spcFirstLastPara="1" wrap="square" lIns="68550" tIns="34275" rIns="68550" bIns="34275" anchor="t" anchorCtr="0">
            <a:noAutofit/>
          </a:bodyPr>
          <a:lstStyle/>
          <a:p>
            <a:pPr marL="0" lvl="0" indent="0" algn="l" rtl="0">
              <a:spcBef>
                <a:spcPts val="0"/>
              </a:spcBef>
              <a:spcAft>
                <a:spcPts val="0"/>
              </a:spcAft>
              <a:buClr>
                <a:srgbClr val="000000"/>
              </a:buClr>
              <a:buSzPts val="3000"/>
              <a:buFont typeface="Arial"/>
              <a:buNone/>
            </a:pPr>
            <a:r>
              <a:rPr lang="nl-BE" sz="2600" b="1"/>
              <a:t>Uitgebreide use case</a:t>
            </a:r>
            <a:endParaRPr sz="2600" b="1"/>
          </a:p>
        </p:txBody>
      </p:sp>
      <p:sp>
        <p:nvSpPr>
          <p:cNvPr id="736" name="Google Shape;736;p98"/>
          <p:cNvSpPr txBox="1"/>
          <p:nvPr/>
        </p:nvSpPr>
        <p:spPr>
          <a:xfrm>
            <a:off x="468725" y="666725"/>
            <a:ext cx="3986700" cy="21633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None/>
            </a:pPr>
            <a:r>
              <a:rPr lang="nl-BE" sz="1200" b="1"/>
              <a:t>Fictief voorbeeld: De huuraanvraag van de nieuwe scouts van Doregem</a:t>
            </a:r>
            <a:endParaRPr sz="1200" b="1"/>
          </a:p>
          <a:p>
            <a:pPr marL="0" lvl="0" indent="0" algn="l" rtl="0">
              <a:lnSpc>
                <a:spcPct val="107916"/>
              </a:lnSpc>
              <a:spcBef>
                <a:spcPts val="0"/>
              </a:spcBef>
              <a:spcAft>
                <a:spcPts val="0"/>
              </a:spcAft>
              <a:buNone/>
            </a:pPr>
            <a:endParaRPr sz="1200"/>
          </a:p>
          <a:p>
            <a:pPr marL="0" lvl="0" indent="0" algn="l" rtl="0">
              <a:lnSpc>
                <a:spcPct val="107916"/>
              </a:lnSpc>
              <a:spcBef>
                <a:spcPts val="0"/>
              </a:spcBef>
              <a:spcAft>
                <a:spcPts val="0"/>
              </a:spcAft>
              <a:buNone/>
            </a:pPr>
            <a:r>
              <a:rPr lang="nl-BE" sz="1200"/>
              <a:t>De scouting vereniging registreert zich met volgende gegevens:</a:t>
            </a:r>
            <a:br>
              <a:rPr lang="nl-BE" sz="1200"/>
            </a:br>
            <a:endParaRPr sz="1200"/>
          </a:p>
          <a:p>
            <a:pPr marL="457200" lvl="0" indent="-304800" algn="l" rtl="0">
              <a:lnSpc>
                <a:spcPct val="107916"/>
              </a:lnSpc>
              <a:spcBef>
                <a:spcPts val="0"/>
              </a:spcBef>
              <a:spcAft>
                <a:spcPts val="0"/>
              </a:spcAft>
              <a:buSzPts val="1200"/>
              <a:buChar char="●"/>
            </a:pPr>
            <a:r>
              <a:rPr lang="nl-BE" sz="1200" b="1"/>
              <a:t>Naam</a:t>
            </a:r>
            <a:r>
              <a:rPr lang="nl-BE" sz="1200"/>
              <a:t>: Scouts Doregem</a:t>
            </a:r>
            <a:endParaRPr sz="1200"/>
          </a:p>
          <a:p>
            <a:pPr marL="457200" lvl="0" indent="-304800" algn="l" rtl="0">
              <a:lnSpc>
                <a:spcPct val="107916"/>
              </a:lnSpc>
              <a:spcBef>
                <a:spcPts val="0"/>
              </a:spcBef>
              <a:spcAft>
                <a:spcPts val="0"/>
              </a:spcAft>
              <a:buSzPts val="1200"/>
              <a:buChar char="●"/>
            </a:pPr>
            <a:r>
              <a:rPr lang="nl-BE" sz="1200" b="1"/>
              <a:t>Activiteit</a:t>
            </a:r>
            <a:r>
              <a:rPr lang="nl-BE" sz="1200"/>
              <a:t>: Jeugdvereniging</a:t>
            </a:r>
            <a:endParaRPr sz="1200"/>
          </a:p>
          <a:p>
            <a:pPr marL="457200" lvl="0" indent="-304800" algn="l" rtl="0">
              <a:lnSpc>
                <a:spcPct val="107916"/>
              </a:lnSpc>
              <a:spcBef>
                <a:spcPts val="0"/>
              </a:spcBef>
              <a:spcAft>
                <a:spcPts val="0"/>
              </a:spcAft>
              <a:buSzPts val="1200"/>
              <a:buChar char="●"/>
            </a:pPr>
            <a:r>
              <a:rPr lang="nl-BE" sz="1200" b="1"/>
              <a:t>Identificator</a:t>
            </a:r>
            <a:r>
              <a:rPr lang="nl-BE" sz="1200"/>
              <a:t>: SD-123</a:t>
            </a:r>
            <a:endParaRPr sz="1200"/>
          </a:p>
          <a:p>
            <a:pPr marL="457200" lvl="0" indent="-304800" algn="l" rtl="0">
              <a:lnSpc>
                <a:spcPct val="107916"/>
              </a:lnSpc>
              <a:spcBef>
                <a:spcPts val="0"/>
              </a:spcBef>
              <a:spcAft>
                <a:spcPts val="0"/>
              </a:spcAft>
              <a:buSzPts val="1200"/>
              <a:buChar char="●"/>
            </a:pPr>
            <a:r>
              <a:rPr lang="nl-BE" sz="1200" b="1"/>
              <a:t>Adres</a:t>
            </a:r>
            <a:r>
              <a:rPr lang="nl-BE" sz="1200"/>
              <a:t>: Doregemsebaan 1, Doregem</a:t>
            </a:r>
            <a:endParaRPr sz="1200"/>
          </a:p>
        </p:txBody>
      </p:sp>
      <p:pic>
        <p:nvPicPr>
          <p:cNvPr id="737" name="Google Shape;737;p98"/>
          <p:cNvPicPr preferRelativeResize="0"/>
          <p:nvPr/>
        </p:nvPicPr>
        <p:blipFill rotWithShape="1">
          <a:blip r:embed="rId4">
            <a:alphaModFix/>
          </a:blip>
          <a:srcRect l="11973" t="27591" r="11468" b="12581"/>
          <a:stretch/>
        </p:blipFill>
        <p:spPr>
          <a:xfrm>
            <a:off x="5802175" y="2001900"/>
            <a:ext cx="2479250" cy="1139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pic>
        <p:nvPicPr>
          <p:cNvPr id="742" name="Google Shape;742;p99"/>
          <p:cNvPicPr preferRelativeResize="0"/>
          <p:nvPr/>
        </p:nvPicPr>
        <p:blipFill rotWithShape="1">
          <a:blip r:embed="rId3">
            <a:alphaModFix amt="22000"/>
          </a:blip>
          <a:srcRect l="9060" r="25801"/>
          <a:stretch/>
        </p:blipFill>
        <p:spPr>
          <a:xfrm>
            <a:off x="4658933" y="0"/>
            <a:ext cx="4485068" cy="5143500"/>
          </a:xfrm>
          <a:prstGeom prst="rect">
            <a:avLst/>
          </a:prstGeom>
          <a:noFill/>
          <a:ln>
            <a:noFill/>
          </a:ln>
        </p:spPr>
      </p:pic>
      <p:sp>
        <p:nvSpPr>
          <p:cNvPr id="743" name="Google Shape;743;p99"/>
          <p:cNvSpPr txBox="1"/>
          <p:nvPr/>
        </p:nvSpPr>
        <p:spPr>
          <a:xfrm>
            <a:off x="613850" y="51825"/>
            <a:ext cx="8200500" cy="962100"/>
          </a:xfrm>
          <a:prstGeom prst="rect">
            <a:avLst/>
          </a:prstGeom>
          <a:noFill/>
          <a:ln>
            <a:noFill/>
          </a:ln>
        </p:spPr>
        <p:txBody>
          <a:bodyPr spcFirstLastPara="1" wrap="square" lIns="68550" tIns="34275" rIns="68550" bIns="34275" anchor="t" anchorCtr="0">
            <a:noAutofit/>
          </a:bodyPr>
          <a:lstStyle/>
          <a:p>
            <a:pPr marL="0" lvl="0" indent="0" algn="l" rtl="0">
              <a:spcBef>
                <a:spcPts val="0"/>
              </a:spcBef>
              <a:spcAft>
                <a:spcPts val="0"/>
              </a:spcAft>
              <a:buClr>
                <a:srgbClr val="000000"/>
              </a:buClr>
              <a:buSzPts val="3000"/>
              <a:buFont typeface="Arial"/>
              <a:buNone/>
            </a:pPr>
            <a:r>
              <a:rPr lang="nl-BE" sz="2600" b="1"/>
              <a:t>Uitgebreide use case</a:t>
            </a:r>
            <a:endParaRPr sz="2600" b="1"/>
          </a:p>
        </p:txBody>
      </p:sp>
      <p:sp>
        <p:nvSpPr>
          <p:cNvPr id="744" name="Google Shape;744;p99"/>
          <p:cNvSpPr txBox="1"/>
          <p:nvPr/>
        </p:nvSpPr>
        <p:spPr>
          <a:xfrm>
            <a:off x="468725" y="666725"/>
            <a:ext cx="3986700" cy="27153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None/>
            </a:pPr>
            <a:r>
              <a:rPr lang="nl-BE" sz="1200" b="1"/>
              <a:t>Fictief voorbeeld: De huuraanvraag van de nieuwe scouts van Doregem</a:t>
            </a:r>
            <a:endParaRPr sz="1200" b="1"/>
          </a:p>
          <a:p>
            <a:pPr marL="0" lvl="0" indent="0" algn="l" rtl="0">
              <a:lnSpc>
                <a:spcPct val="107916"/>
              </a:lnSpc>
              <a:spcBef>
                <a:spcPts val="0"/>
              </a:spcBef>
              <a:spcAft>
                <a:spcPts val="0"/>
              </a:spcAft>
              <a:buNone/>
            </a:pPr>
            <a:endParaRPr sz="1200"/>
          </a:p>
          <a:p>
            <a:pPr marL="0" lvl="0" indent="0" algn="l" rtl="0">
              <a:lnSpc>
                <a:spcPct val="107916"/>
              </a:lnSpc>
              <a:spcBef>
                <a:spcPts val="0"/>
              </a:spcBef>
              <a:spcAft>
                <a:spcPts val="0"/>
              </a:spcAft>
              <a:buNone/>
            </a:pPr>
            <a:r>
              <a:rPr lang="nl-BE" sz="1200"/>
              <a:t>De nieuwe vereniging duidt een hoofdverantwoordelijke aan. </a:t>
            </a:r>
            <a:br>
              <a:rPr lang="nl-BE" sz="1200"/>
            </a:br>
            <a:endParaRPr sz="1200"/>
          </a:p>
          <a:p>
            <a:pPr marL="0" lvl="0" indent="0" algn="l" rtl="0">
              <a:lnSpc>
                <a:spcPct val="107916"/>
              </a:lnSpc>
              <a:spcBef>
                <a:spcPts val="0"/>
              </a:spcBef>
              <a:spcAft>
                <a:spcPts val="0"/>
              </a:spcAft>
              <a:buNone/>
            </a:pPr>
            <a:r>
              <a:rPr lang="nl-BE" sz="900"/>
              <a:t>Hoofdverantwoordelijke:</a:t>
            </a:r>
            <a:endParaRPr sz="900"/>
          </a:p>
          <a:p>
            <a:pPr marL="457200" lvl="0" indent="-285750" algn="l" rtl="0">
              <a:lnSpc>
                <a:spcPct val="107916"/>
              </a:lnSpc>
              <a:spcBef>
                <a:spcPts val="0"/>
              </a:spcBef>
              <a:spcAft>
                <a:spcPts val="0"/>
              </a:spcAft>
              <a:buSzPts val="900"/>
              <a:buChar char="●"/>
            </a:pPr>
            <a:r>
              <a:rPr lang="nl-BE" sz="900" b="1"/>
              <a:t>Identificator</a:t>
            </a:r>
            <a:r>
              <a:rPr lang="nl-BE" sz="900"/>
              <a:t>: 93.04.16-321.12</a:t>
            </a:r>
            <a:endParaRPr sz="900"/>
          </a:p>
          <a:p>
            <a:pPr marL="457200" lvl="0" indent="-285750" algn="l" rtl="0">
              <a:lnSpc>
                <a:spcPct val="107916"/>
              </a:lnSpc>
              <a:spcBef>
                <a:spcPts val="0"/>
              </a:spcBef>
              <a:spcAft>
                <a:spcPts val="0"/>
              </a:spcAft>
              <a:buSzPts val="900"/>
              <a:buChar char="●"/>
            </a:pPr>
            <a:r>
              <a:rPr lang="nl-BE" sz="900" b="1"/>
              <a:t>contactinfo</a:t>
            </a:r>
            <a:r>
              <a:rPr lang="nl-BE" sz="900"/>
              <a:t>: Jan Peeters, </a:t>
            </a:r>
            <a:br>
              <a:rPr lang="nl-BE" sz="900"/>
            </a:br>
            <a:r>
              <a:rPr lang="nl-BE" sz="900"/>
              <a:t>email = jan.peeters@gmail.com …</a:t>
            </a:r>
            <a:endParaRPr sz="900"/>
          </a:p>
          <a:p>
            <a:pPr marL="457200" lvl="0" indent="-285750" algn="l" rtl="0">
              <a:lnSpc>
                <a:spcPct val="107916"/>
              </a:lnSpc>
              <a:spcBef>
                <a:spcPts val="0"/>
              </a:spcBef>
              <a:spcAft>
                <a:spcPts val="0"/>
              </a:spcAft>
              <a:buSzPts val="900"/>
              <a:buChar char="●"/>
            </a:pPr>
            <a:r>
              <a:rPr lang="nl-BE" sz="900" b="1"/>
              <a:t>beschrijving</a:t>
            </a:r>
            <a:r>
              <a:rPr lang="nl-BE" sz="900"/>
              <a:t>: Beheert in eerste plaats </a:t>
            </a:r>
            <a:br>
              <a:rPr lang="nl-BE" sz="900"/>
            </a:br>
            <a:r>
              <a:rPr lang="nl-BE" sz="900"/>
              <a:t>alle rechten, plichten en activiteiten. </a:t>
            </a:r>
            <a:endParaRPr sz="900"/>
          </a:p>
          <a:p>
            <a:pPr marL="457200" lvl="0" indent="-285750" algn="l" rtl="0">
              <a:lnSpc>
                <a:spcPct val="107916"/>
              </a:lnSpc>
              <a:spcBef>
                <a:spcPts val="0"/>
              </a:spcBef>
              <a:spcAft>
                <a:spcPts val="0"/>
              </a:spcAft>
              <a:buSzPts val="900"/>
              <a:buChar char="●"/>
            </a:pPr>
            <a:r>
              <a:rPr lang="nl-BE" sz="900" b="1"/>
              <a:t>rol</a:t>
            </a:r>
            <a:r>
              <a:rPr lang="nl-BE" sz="900"/>
              <a:t>: Hoofdvertegenwoordiger</a:t>
            </a:r>
            <a:endParaRPr sz="900"/>
          </a:p>
          <a:p>
            <a:pPr marL="0" lvl="0" indent="0" algn="l" rtl="0">
              <a:lnSpc>
                <a:spcPct val="107916"/>
              </a:lnSpc>
              <a:spcBef>
                <a:spcPts val="0"/>
              </a:spcBef>
              <a:spcAft>
                <a:spcPts val="0"/>
              </a:spcAft>
              <a:buNone/>
            </a:pPr>
            <a:endParaRPr sz="900"/>
          </a:p>
          <a:p>
            <a:pPr marL="0" lvl="0" indent="0" algn="l" rtl="0">
              <a:lnSpc>
                <a:spcPct val="107916"/>
              </a:lnSpc>
              <a:spcBef>
                <a:spcPts val="0"/>
              </a:spcBef>
              <a:spcAft>
                <a:spcPts val="0"/>
              </a:spcAft>
              <a:buNone/>
            </a:pPr>
            <a:r>
              <a:rPr lang="nl-BE" sz="900">
                <a:solidFill>
                  <a:schemeClr val="lt1"/>
                </a:solidFill>
              </a:rPr>
              <a:t>Lid:</a:t>
            </a:r>
            <a:endParaRPr sz="1200">
              <a:solidFill>
                <a:schemeClr val="lt1"/>
              </a:solidFill>
            </a:endParaRPr>
          </a:p>
        </p:txBody>
      </p:sp>
      <p:pic>
        <p:nvPicPr>
          <p:cNvPr id="745" name="Google Shape;745;p99"/>
          <p:cNvPicPr preferRelativeResize="0"/>
          <p:nvPr/>
        </p:nvPicPr>
        <p:blipFill rotWithShape="1">
          <a:blip r:embed="rId4">
            <a:alphaModFix/>
          </a:blip>
          <a:srcRect l="4905" t="11284" r="5094" b="5803"/>
          <a:stretch/>
        </p:blipFill>
        <p:spPr>
          <a:xfrm>
            <a:off x="3329800" y="1840800"/>
            <a:ext cx="5814200" cy="3302700"/>
          </a:xfrm>
          <a:prstGeom prst="rect">
            <a:avLst/>
          </a:prstGeom>
          <a:noFill/>
          <a:ln w="9525" cap="flat" cmpd="sng">
            <a:solidFill>
              <a:schemeClr val="dk2"/>
            </a:solidFill>
            <a:prstDash val="solid"/>
            <a:round/>
            <a:headEnd type="none" w="sm" len="sm"/>
            <a:tailEnd type="none" w="sm" len="sm"/>
          </a:ln>
        </p:spPr>
      </p:pic>
      <p:sp>
        <p:nvSpPr>
          <p:cNvPr id="746" name="Google Shape;746;p99"/>
          <p:cNvSpPr/>
          <p:nvPr/>
        </p:nvSpPr>
        <p:spPr>
          <a:xfrm>
            <a:off x="3329800" y="2769075"/>
            <a:ext cx="5814300" cy="2374500"/>
          </a:xfrm>
          <a:prstGeom prst="rect">
            <a:avLst/>
          </a:prstGeom>
          <a:solidFill>
            <a:srgbClr val="D4FF00">
              <a:alpha val="13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pic>
        <p:nvPicPr>
          <p:cNvPr id="751" name="Google Shape;751;p100"/>
          <p:cNvPicPr preferRelativeResize="0"/>
          <p:nvPr/>
        </p:nvPicPr>
        <p:blipFill rotWithShape="1">
          <a:blip r:embed="rId3">
            <a:alphaModFix amt="22000"/>
          </a:blip>
          <a:srcRect l="9060" r="25801"/>
          <a:stretch/>
        </p:blipFill>
        <p:spPr>
          <a:xfrm>
            <a:off x="4658933" y="0"/>
            <a:ext cx="4485068" cy="5143500"/>
          </a:xfrm>
          <a:prstGeom prst="rect">
            <a:avLst/>
          </a:prstGeom>
          <a:noFill/>
          <a:ln>
            <a:noFill/>
          </a:ln>
        </p:spPr>
      </p:pic>
      <p:sp>
        <p:nvSpPr>
          <p:cNvPr id="752" name="Google Shape;752;p100"/>
          <p:cNvSpPr txBox="1"/>
          <p:nvPr/>
        </p:nvSpPr>
        <p:spPr>
          <a:xfrm>
            <a:off x="613850" y="51825"/>
            <a:ext cx="8200500" cy="962100"/>
          </a:xfrm>
          <a:prstGeom prst="rect">
            <a:avLst/>
          </a:prstGeom>
          <a:noFill/>
          <a:ln>
            <a:noFill/>
          </a:ln>
        </p:spPr>
        <p:txBody>
          <a:bodyPr spcFirstLastPara="1" wrap="square" lIns="68550" tIns="34275" rIns="68550" bIns="34275" anchor="t" anchorCtr="0">
            <a:noAutofit/>
          </a:bodyPr>
          <a:lstStyle/>
          <a:p>
            <a:pPr marL="0" lvl="0" indent="0" algn="l" rtl="0">
              <a:spcBef>
                <a:spcPts val="0"/>
              </a:spcBef>
              <a:spcAft>
                <a:spcPts val="0"/>
              </a:spcAft>
              <a:buClr>
                <a:srgbClr val="000000"/>
              </a:buClr>
              <a:buSzPts val="3000"/>
              <a:buFont typeface="Arial"/>
              <a:buNone/>
            </a:pPr>
            <a:r>
              <a:rPr lang="nl-BE" sz="2600" b="1"/>
              <a:t>Uitgebreide use case</a:t>
            </a:r>
            <a:endParaRPr sz="2600" b="1"/>
          </a:p>
        </p:txBody>
      </p:sp>
      <p:sp>
        <p:nvSpPr>
          <p:cNvPr id="753" name="Google Shape;753;p100"/>
          <p:cNvSpPr txBox="1"/>
          <p:nvPr/>
        </p:nvSpPr>
        <p:spPr>
          <a:xfrm>
            <a:off x="468725" y="666725"/>
            <a:ext cx="3986700" cy="25314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None/>
            </a:pPr>
            <a:r>
              <a:rPr lang="nl-BE" sz="1200" b="1"/>
              <a:t>Fictief voorbeeld: De huuraanvraag van de nieuwe scouts van Doregem</a:t>
            </a:r>
            <a:endParaRPr sz="1200" b="1"/>
          </a:p>
          <a:p>
            <a:pPr marL="0" lvl="0" indent="0" algn="l" rtl="0">
              <a:lnSpc>
                <a:spcPct val="107916"/>
              </a:lnSpc>
              <a:spcBef>
                <a:spcPts val="0"/>
              </a:spcBef>
              <a:spcAft>
                <a:spcPts val="0"/>
              </a:spcAft>
              <a:buNone/>
            </a:pPr>
            <a:endParaRPr sz="1200"/>
          </a:p>
          <a:p>
            <a:pPr marL="0" lvl="0" indent="0" algn="l" rtl="0">
              <a:lnSpc>
                <a:spcPct val="107916"/>
              </a:lnSpc>
              <a:spcBef>
                <a:spcPts val="0"/>
              </a:spcBef>
              <a:spcAft>
                <a:spcPts val="0"/>
              </a:spcAft>
              <a:buNone/>
            </a:pPr>
            <a:r>
              <a:rPr lang="nl-BE" sz="1200"/>
              <a:t>Doregem is een deel van Bornem. Ze vragen daarom een eerste basiserkenning aan bij het lokale bestuur van de gemeente Bornem…</a:t>
            </a:r>
            <a:endParaRPr sz="1200"/>
          </a:p>
          <a:p>
            <a:pPr marL="457200" lvl="0" indent="-292100" algn="l" rtl="0">
              <a:lnSpc>
                <a:spcPct val="107916"/>
              </a:lnSpc>
              <a:spcBef>
                <a:spcPts val="0"/>
              </a:spcBef>
              <a:spcAft>
                <a:spcPts val="0"/>
              </a:spcAft>
              <a:buSzPts val="1000"/>
              <a:buChar char="●"/>
            </a:pPr>
            <a:r>
              <a:rPr lang="nl-BE" sz="1000" b="1"/>
              <a:t>type</a:t>
            </a:r>
            <a:r>
              <a:rPr lang="nl-BE" sz="1000"/>
              <a:t>: Basiserkenning</a:t>
            </a:r>
            <a:endParaRPr sz="1000"/>
          </a:p>
          <a:p>
            <a:pPr marL="457200" lvl="0" indent="-292100" algn="l" rtl="0">
              <a:lnSpc>
                <a:spcPct val="107916"/>
              </a:lnSpc>
              <a:spcBef>
                <a:spcPts val="0"/>
              </a:spcBef>
              <a:spcAft>
                <a:spcPts val="0"/>
              </a:spcAft>
              <a:buSzPts val="1000"/>
              <a:buChar char="●"/>
            </a:pPr>
            <a:r>
              <a:rPr lang="nl-BE" sz="1000" b="1"/>
              <a:t>input</a:t>
            </a:r>
            <a:r>
              <a:rPr lang="nl-BE" sz="1000"/>
              <a:t>: Aanvraagformulier ingediend en goedgekeurd.</a:t>
            </a:r>
            <a:endParaRPr sz="1000"/>
          </a:p>
          <a:p>
            <a:pPr marL="457200" lvl="0" indent="-292100" algn="l" rtl="0">
              <a:lnSpc>
                <a:spcPct val="107916"/>
              </a:lnSpc>
              <a:spcBef>
                <a:spcPts val="0"/>
              </a:spcBef>
              <a:spcAft>
                <a:spcPts val="0"/>
              </a:spcAft>
              <a:buSzPts val="1000"/>
              <a:buChar char="●"/>
            </a:pPr>
            <a:r>
              <a:rPr lang="nl-BE" sz="1000" b="1"/>
              <a:t>geldigheidsperiode</a:t>
            </a:r>
            <a:r>
              <a:rPr lang="nl-BE" sz="1000"/>
              <a:t>: van 15/06/2021 tot 15/06/2022</a:t>
            </a:r>
            <a:endParaRPr sz="1000"/>
          </a:p>
          <a:p>
            <a:pPr marL="457200" lvl="0" indent="-292100" algn="l" rtl="0">
              <a:lnSpc>
                <a:spcPct val="107916"/>
              </a:lnSpc>
              <a:spcBef>
                <a:spcPts val="0"/>
              </a:spcBef>
              <a:spcAft>
                <a:spcPts val="0"/>
              </a:spcAft>
              <a:buSzPts val="1000"/>
              <a:buChar char="●"/>
            </a:pPr>
            <a:r>
              <a:rPr lang="nl-BE" sz="1000" b="1"/>
              <a:t>criteriumvereiste</a:t>
            </a:r>
            <a:r>
              <a:rPr lang="nl-BE" sz="1000"/>
              <a:t>: Samenwerkingsvorm = FV, lokale werking en eigen bestuur opgericht, actieve werking en duidelijke doelen van de vereniging</a:t>
            </a:r>
            <a:endParaRPr sz="1000"/>
          </a:p>
          <a:p>
            <a:pPr marL="457200" lvl="0" indent="-292100" algn="l" rtl="0">
              <a:lnSpc>
                <a:spcPct val="107916"/>
              </a:lnSpc>
              <a:spcBef>
                <a:spcPts val="0"/>
              </a:spcBef>
              <a:spcAft>
                <a:spcPts val="0"/>
              </a:spcAft>
              <a:buSzPts val="1000"/>
              <a:buChar char="●"/>
            </a:pPr>
            <a:r>
              <a:rPr lang="nl-BE" sz="1000" b="1"/>
              <a:t>beschrijving</a:t>
            </a:r>
            <a:r>
              <a:rPr lang="nl-BE" sz="1000"/>
              <a:t>: basiserkenning</a:t>
            </a:r>
            <a:endParaRPr sz="1000"/>
          </a:p>
        </p:txBody>
      </p:sp>
      <p:pic>
        <p:nvPicPr>
          <p:cNvPr id="754" name="Google Shape;754;p100"/>
          <p:cNvPicPr preferRelativeResize="0"/>
          <p:nvPr/>
        </p:nvPicPr>
        <p:blipFill rotWithShape="1">
          <a:blip r:embed="rId4">
            <a:alphaModFix/>
          </a:blip>
          <a:srcRect l="2850" t="9050" r="2747" b="4091"/>
          <a:stretch/>
        </p:blipFill>
        <p:spPr>
          <a:xfrm>
            <a:off x="3470925" y="2769575"/>
            <a:ext cx="5673076" cy="2373925"/>
          </a:xfrm>
          <a:prstGeom prst="rect">
            <a:avLst/>
          </a:prstGeom>
          <a:noFill/>
          <a:ln>
            <a:noFill/>
          </a:ln>
        </p:spPr>
      </p:pic>
      <p:sp>
        <p:nvSpPr>
          <p:cNvPr id="755" name="Google Shape;755;p100"/>
          <p:cNvSpPr/>
          <p:nvPr/>
        </p:nvSpPr>
        <p:spPr>
          <a:xfrm>
            <a:off x="6386825" y="2769575"/>
            <a:ext cx="2757300" cy="1115700"/>
          </a:xfrm>
          <a:prstGeom prst="rect">
            <a:avLst/>
          </a:prstGeom>
          <a:solidFill>
            <a:srgbClr val="D4FF00">
              <a:alpha val="13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74"/>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nl-BE" sz="3200" b="1" i="0" u="none" strike="noStrike" cap="none">
                <a:solidFill>
                  <a:srgbClr val="000000"/>
                </a:solidFill>
                <a:latin typeface="Arial"/>
                <a:ea typeface="Arial"/>
                <a:cs typeface="Arial"/>
                <a:sym typeface="Arial"/>
              </a:rPr>
              <a:t>Praktische afspraken</a:t>
            </a:r>
            <a:endParaRPr/>
          </a:p>
        </p:txBody>
      </p:sp>
      <p:sp>
        <p:nvSpPr>
          <p:cNvPr id="434" name="Google Shape;434;p74"/>
          <p:cNvSpPr/>
          <p:nvPr/>
        </p:nvSpPr>
        <p:spPr>
          <a:xfrm>
            <a:off x="792150" y="1012150"/>
            <a:ext cx="3861600" cy="1924200"/>
          </a:xfrm>
          <a:prstGeom prst="rect">
            <a:avLst/>
          </a:prstGeom>
          <a:solidFill>
            <a:srgbClr val="F6F5F3"/>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endParaRPr/>
          </a:p>
        </p:txBody>
      </p:sp>
      <p:sp>
        <p:nvSpPr>
          <p:cNvPr id="435" name="Google Shape;435;p74"/>
          <p:cNvSpPr/>
          <p:nvPr/>
        </p:nvSpPr>
        <p:spPr>
          <a:xfrm>
            <a:off x="792150" y="2936350"/>
            <a:ext cx="3861600" cy="19242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74"/>
          <p:cNvSpPr/>
          <p:nvPr/>
        </p:nvSpPr>
        <p:spPr>
          <a:xfrm>
            <a:off x="4653750" y="1012150"/>
            <a:ext cx="3861600" cy="19242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74"/>
          <p:cNvSpPr/>
          <p:nvPr/>
        </p:nvSpPr>
        <p:spPr>
          <a:xfrm>
            <a:off x="4653750" y="2936350"/>
            <a:ext cx="3861600" cy="1924200"/>
          </a:xfrm>
          <a:prstGeom prst="rect">
            <a:avLst/>
          </a:prstGeom>
          <a:solidFill>
            <a:srgbClr val="F6F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74"/>
          <p:cNvSpPr/>
          <p:nvPr/>
        </p:nvSpPr>
        <p:spPr>
          <a:xfrm>
            <a:off x="929475" y="1171275"/>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nl-BE" sz="1600">
                <a:solidFill>
                  <a:srgbClr val="373636"/>
                </a:solidFill>
              </a:rPr>
              <a:t>Geluid van het publiek is standaard </a:t>
            </a:r>
            <a:r>
              <a:rPr lang="nl-BE" sz="1600" b="1">
                <a:solidFill>
                  <a:srgbClr val="373636"/>
                </a:solidFill>
              </a:rPr>
              <a:t>gedempt</a:t>
            </a:r>
            <a:r>
              <a:rPr lang="nl-BE" sz="1600">
                <a:solidFill>
                  <a:srgbClr val="373636"/>
                </a:solidFill>
              </a:rPr>
              <a:t>.</a:t>
            </a:r>
            <a:endParaRPr/>
          </a:p>
        </p:txBody>
      </p:sp>
      <p:sp>
        <p:nvSpPr>
          <p:cNvPr id="439" name="Google Shape;439;p74"/>
          <p:cNvSpPr/>
          <p:nvPr/>
        </p:nvSpPr>
        <p:spPr>
          <a:xfrm>
            <a:off x="929475" y="3101500"/>
            <a:ext cx="2904000" cy="1593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nl-BE" sz="1800">
                <a:solidFill>
                  <a:srgbClr val="FFFFFF"/>
                </a:solidFill>
              </a:rPr>
              <a:t>Vragen, opmerkingen en voorstellen kunnen via de chatfunctie meegedeeld worden. Interactie wordt aangemoedigd!</a:t>
            </a:r>
            <a:endParaRPr>
              <a:solidFill>
                <a:srgbClr val="FFFFFF"/>
              </a:solidFill>
            </a:endParaRPr>
          </a:p>
        </p:txBody>
      </p:sp>
      <p:sp>
        <p:nvSpPr>
          <p:cNvPr id="440" name="Google Shape;440;p74"/>
          <p:cNvSpPr/>
          <p:nvPr/>
        </p:nvSpPr>
        <p:spPr>
          <a:xfrm>
            <a:off x="5581500" y="1177300"/>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nl-BE" sz="1800">
                <a:solidFill>
                  <a:srgbClr val="FFFFFF"/>
                </a:solidFill>
              </a:rPr>
              <a:t>Gebruik het </a:t>
            </a:r>
            <a:r>
              <a:rPr lang="nl-BE" sz="1800" b="1">
                <a:solidFill>
                  <a:srgbClr val="FFFFFF"/>
                </a:solidFill>
              </a:rPr>
              <a:t>handje</a:t>
            </a:r>
            <a:r>
              <a:rPr lang="nl-BE" sz="1800">
                <a:solidFill>
                  <a:srgbClr val="FFFFFF"/>
                </a:solidFill>
              </a:rPr>
              <a:t> als je iets wilt zeggen. Interactie wordt aangemoedigd!</a:t>
            </a:r>
            <a:endParaRPr sz="1600">
              <a:solidFill>
                <a:srgbClr val="FFFFFF"/>
              </a:solidFill>
            </a:endParaRPr>
          </a:p>
        </p:txBody>
      </p:sp>
      <p:sp>
        <p:nvSpPr>
          <p:cNvPr id="441" name="Google Shape;441;p74"/>
          <p:cNvSpPr/>
          <p:nvPr/>
        </p:nvSpPr>
        <p:spPr>
          <a:xfrm>
            <a:off x="5581500" y="3101500"/>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nl-BE" sz="1600" b="1">
                <a:solidFill>
                  <a:srgbClr val="373636"/>
                </a:solidFill>
              </a:rPr>
              <a:t>ja/nee vragen</a:t>
            </a:r>
            <a:r>
              <a:rPr lang="nl-BE" sz="1600">
                <a:solidFill>
                  <a:srgbClr val="373636"/>
                </a:solidFill>
              </a:rPr>
              <a:t> kunnen beantwoord worden via de chat:</a:t>
            </a:r>
            <a:endParaRPr sz="1600">
              <a:solidFill>
                <a:srgbClr val="373636"/>
              </a:solidFill>
            </a:endParaRPr>
          </a:p>
          <a:p>
            <a:pPr marL="0" marR="0" lvl="0" indent="0" algn="ctr" rtl="0">
              <a:lnSpc>
                <a:spcPct val="100000"/>
              </a:lnSpc>
              <a:spcBef>
                <a:spcPts val="0"/>
              </a:spcBef>
              <a:spcAft>
                <a:spcPts val="0"/>
              </a:spcAft>
              <a:buNone/>
            </a:pPr>
            <a:endParaRPr sz="1600">
              <a:solidFill>
                <a:srgbClr val="373636"/>
              </a:solidFill>
            </a:endParaRPr>
          </a:p>
          <a:p>
            <a:pPr marL="0" marR="0" lvl="0" indent="0" algn="ctr" rtl="0">
              <a:lnSpc>
                <a:spcPct val="100000"/>
              </a:lnSpc>
              <a:spcBef>
                <a:spcPts val="0"/>
              </a:spcBef>
              <a:spcAft>
                <a:spcPts val="0"/>
              </a:spcAft>
              <a:buNone/>
            </a:pPr>
            <a:r>
              <a:rPr lang="nl-BE" sz="1600">
                <a:solidFill>
                  <a:srgbClr val="373636"/>
                </a:solidFill>
              </a:rPr>
              <a:t>Akkoord = +1</a:t>
            </a:r>
            <a:endParaRPr sz="1600">
              <a:solidFill>
                <a:srgbClr val="373636"/>
              </a:solidFill>
            </a:endParaRPr>
          </a:p>
          <a:p>
            <a:pPr marL="0" marR="0" lvl="0" indent="0" algn="ctr" rtl="0">
              <a:lnSpc>
                <a:spcPct val="100000"/>
              </a:lnSpc>
              <a:spcBef>
                <a:spcPts val="0"/>
              </a:spcBef>
              <a:spcAft>
                <a:spcPts val="0"/>
              </a:spcAft>
              <a:buNone/>
            </a:pPr>
            <a:r>
              <a:rPr lang="nl-BE" sz="1600">
                <a:solidFill>
                  <a:srgbClr val="373636"/>
                </a:solidFill>
              </a:rPr>
              <a:t>Niet akkoord = - 1</a:t>
            </a:r>
            <a:endParaRPr sz="1600">
              <a:solidFill>
                <a:srgbClr val="373636"/>
              </a:solidFill>
            </a:endParaRPr>
          </a:p>
          <a:p>
            <a:pPr marL="0" marR="0" lvl="0" indent="0" algn="ctr" rtl="0">
              <a:lnSpc>
                <a:spcPct val="100000"/>
              </a:lnSpc>
              <a:spcBef>
                <a:spcPts val="0"/>
              </a:spcBef>
              <a:spcAft>
                <a:spcPts val="0"/>
              </a:spcAft>
              <a:buNone/>
            </a:pPr>
            <a:r>
              <a:rPr lang="nl-BE" sz="1600">
                <a:solidFill>
                  <a:srgbClr val="373636"/>
                </a:solidFill>
              </a:rPr>
              <a:t>Onverschillig = 0</a:t>
            </a:r>
            <a:endParaRPr sz="1600">
              <a:solidFill>
                <a:srgbClr val="373636"/>
              </a:solidFill>
            </a:endParaRPr>
          </a:p>
        </p:txBody>
      </p:sp>
      <p:sp>
        <p:nvSpPr>
          <p:cNvPr id="442" name="Google Shape;442;p74" descr="Help Question&#10;"/>
          <p:cNvSpPr/>
          <p:nvPr/>
        </p:nvSpPr>
        <p:spPr>
          <a:xfrm>
            <a:off x="3918056" y="3657944"/>
            <a:ext cx="481013" cy="481012"/>
          </a:xfrm>
          <a:custGeom>
            <a:avLst/>
            <a:gdLst/>
            <a:ahLst/>
            <a:cxnLst/>
            <a:rect l="l" t="t" r="r" b="b"/>
            <a:pathLst>
              <a:path w="200" h="200" extrusionOk="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87"/>
                </a:moveTo>
                <a:cubicBezTo>
                  <a:pt x="52" y="187"/>
                  <a:pt x="13" y="148"/>
                  <a:pt x="13" y="100"/>
                </a:cubicBezTo>
                <a:cubicBezTo>
                  <a:pt x="13" y="51"/>
                  <a:pt x="52" y="12"/>
                  <a:pt x="100" y="12"/>
                </a:cubicBezTo>
                <a:cubicBezTo>
                  <a:pt x="149" y="12"/>
                  <a:pt x="188" y="51"/>
                  <a:pt x="188" y="100"/>
                </a:cubicBezTo>
                <a:cubicBezTo>
                  <a:pt x="188" y="148"/>
                  <a:pt x="149" y="187"/>
                  <a:pt x="100" y="187"/>
                </a:cubicBezTo>
                <a:close/>
                <a:moveTo>
                  <a:pt x="99" y="143"/>
                </a:moveTo>
                <a:cubicBezTo>
                  <a:pt x="111" y="143"/>
                  <a:pt x="111" y="143"/>
                  <a:pt x="111" y="143"/>
                </a:cubicBezTo>
                <a:cubicBezTo>
                  <a:pt x="111" y="129"/>
                  <a:pt x="111" y="129"/>
                  <a:pt x="111" y="129"/>
                </a:cubicBezTo>
                <a:cubicBezTo>
                  <a:pt x="99" y="129"/>
                  <a:pt x="99" y="129"/>
                  <a:pt x="99" y="129"/>
                </a:cubicBezTo>
                <a:lnTo>
                  <a:pt x="99" y="143"/>
                </a:lnTo>
                <a:close/>
                <a:moveTo>
                  <a:pt x="122" y="57"/>
                </a:moveTo>
                <a:cubicBezTo>
                  <a:pt x="119" y="54"/>
                  <a:pt x="116" y="53"/>
                  <a:pt x="113" y="51"/>
                </a:cubicBezTo>
                <a:cubicBezTo>
                  <a:pt x="105" y="49"/>
                  <a:pt x="95" y="49"/>
                  <a:pt x="88" y="52"/>
                </a:cubicBezTo>
                <a:cubicBezTo>
                  <a:pt x="85" y="54"/>
                  <a:pt x="81" y="56"/>
                  <a:pt x="78" y="59"/>
                </a:cubicBezTo>
                <a:cubicBezTo>
                  <a:pt x="75" y="62"/>
                  <a:pt x="73" y="65"/>
                  <a:pt x="72" y="70"/>
                </a:cubicBezTo>
                <a:cubicBezTo>
                  <a:pt x="70" y="74"/>
                  <a:pt x="70" y="78"/>
                  <a:pt x="70" y="83"/>
                </a:cubicBezTo>
                <a:cubicBezTo>
                  <a:pt x="82" y="83"/>
                  <a:pt x="82" y="83"/>
                  <a:pt x="82" y="83"/>
                </a:cubicBezTo>
                <a:cubicBezTo>
                  <a:pt x="82" y="79"/>
                  <a:pt x="83" y="76"/>
                  <a:pt x="84" y="74"/>
                </a:cubicBezTo>
                <a:cubicBezTo>
                  <a:pt x="84" y="71"/>
                  <a:pt x="86" y="69"/>
                  <a:pt x="87" y="68"/>
                </a:cubicBezTo>
                <a:cubicBezTo>
                  <a:pt x="89" y="66"/>
                  <a:pt x="91" y="65"/>
                  <a:pt x="93" y="64"/>
                </a:cubicBezTo>
                <a:cubicBezTo>
                  <a:pt x="97" y="62"/>
                  <a:pt x="104" y="62"/>
                  <a:pt x="109" y="63"/>
                </a:cubicBezTo>
                <a:cubicBezTo>
                  <a:pt x="111" y="64"/>
                  <a:pt x="112" y="65"/>
                  <a:pt x="114" y="66"/>
                </a:cubicBezTo>
                <a:cubicBezTo>
                  <a:pt x="115" y="67"/>
                  <a:pt x="116" y="69"/>
                  <a:pt x="117" y="71"/>
                </a:cubicBezTo>
                <a:cubicBezTo>
                  <a:pt x="118" y="72"/>
                  <a:pt x="118" y="74"/>
                  <a:pt x="118" y="77"/>
                </a:cubicBezTo>
                <a:cubicBezTo>
                  <a:pt x="118" y="80"/>
                  <a:pt x="118" y="82"/>
                  <a:pt x="117" y="84"/>
                </a:cubicBezTo>
                <a:cubicBezTo>
                  <a:pt x="115" y="87"/>
                  <a:pt x="113" y="89"/>
                  <a:pt x="110" y="92"/>
                </a:cubicBezTo>
                <a:cubicBezTo>
                  <a:pt x="108" y="94"/>
                  <a:pt x="106" y="96"/>
                  <a:pt x="105" y="97"/>
                </a:cubicBezTo>
                <a:cubicBezTo>
                  <a:pt x="103" y="99"/>
                  <a:pt x="102" y="101"/>
                  <a:pt x="101" y="103"/>
                </a:cubicBezTo>
                <a:cubicBezTo>
                  <a:pt x="100" y="105"/>
                  <a:pt x="99" y="107"/>
                  <a:pt x="99" y="109"/>
                </a:cubicBezTo>
                <a:cubicBezTo>
                  <a:pt x="98" y="111"/>
                  <a:pt x="98" y="114"/>
                  <a:pt x="98" y="118"/>
                </a:cubicBezTo>
                <a:cubicBezTo>
                  <a:pt x="111" y="118"/>
                  <a:pt x="111" y="118"/>
                  <a:pt x="111" y="118"/>
                </a:cubicBezTo>
                <a:cubicBezTo>
                  <a:pt x="111" y="115"/>
                  <a:pt x="111" y="113"/>
                  <a:pt x="111" y="111"/>
                </a:cubicBezTo>
                <a:cubicBezTo>
                  <a:pt x="111" y="110"/>
                  <a:pt x="111" y="109"/>
                  <a:pt x="112" y="108"/>
                </a:cubicBezTo>
                <a:cubicBezTo>
                  <a:pt x="112" y="108"/>
                  <a:pt x="112" y="107"/>
                  <a:pt x="114" y="106"/>
                </a:cubicBezTo>
                <a:cubicBezTo>
                  <a:pt x="115" y="105"/>
                  <a:pt x="117" y="103"/>
                  <a:pt x="119" y="101"/>
                </a:cubicBezTo>
                <a:cubicBezTo>
                  <a:pt x="122" y="98"/>
                  <a:pt x="125" y="94"/>
                  <a:pt x="127" y="91"/>
                </a:cubicBezTo>
                <a:cubicBezTo>
                  <a:pt x="130" y="87"/>
                  <a:pt x="131" y="82"/>
                  <a:pt x="131" y="77"/>
                </a:cubicBezTo>
                <a:cubicBezTo>
                  <a:pt x="131" y="73"/>
                  <a:pt x="130" y="69"/>
                  <a:pt x="129" y="65"/>
                </a:cubicBezTo>
                <a:cubicBezTo>
                  <a:pt x="127" y="62"/>
                  <a:pt x="125" y="59"/>
                  <a:pt x="122" y="57"/>
                </a:cubicBezTo>
                <a:close/>
              </a:path>
            </a:pathLst>
          </a:custGeom>
          <a:solidFill>
            <a:srgbClr val="EFEFE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43" name="Google Shape;443;p74" descr="Down Chevron Circle&#10;"/>
          <p:cNvSpPr/>
          <p:nvPr/>
        </p:nvSpPr>
        <p:spPr>
          <a:xfrm>
            <a:off x="4877900" y="3659531"/>
            <a:ext cx="479425" cy="477838"/>
          </a:xfrm>
          <a:custGeom>
            <a:avLst/>
            <a:gdLst/>
            <a:ahLst/>
            <a:cxnLst/>
            <a:rect l="l" t="t" r="r" b="b"/>
            <a:pathLst>
              <a:path w="200" h="200" extrusionOk="0">
                <a:moveTo>
                  <a:pt x="199" y="83"/>
                </a:moveTo>
                <a:cubicBezTo>
                  <a:pt x="198" y="79"/>
                  <a:pt x="197" y="75"/>
                  <a:pt x="196" y="70"/>
                </a:cubicBezTo>
                <a:cubicBezTo>
                  <a:pt x="185" y="37"/>
                  <a:pt x="159" y="12"/>
                  <a:pt x="125" y="4"/>
                </a:cubicBezTo>
                <a:cubicBezTo>
                  <a:pt x="117" y="2"/>
                  <a:pt x="109" y="0"/>
                  <a:pt x="101" y="0"/>
                </a:cubicBezTo>
                <a:cubicBezTo>
                  <a:pt x="100" y="0"/>
                  <a:pt x="100" y="0"/>
                  <a:pt x="100" y="0"/>
                </a:cubicBezTo>
                <a:cubicBezTo>
                  <a:pt x="100" y="0"/>
                  <a:pt x="100" y="0"/>
                  <a:pt x="100" y="0"/>
                </a:cubicBezTo>
                <a:cubicBezTo>
                  <a:pt x="92" y="0"/>
                  <a:pt x="84" y="2"/>
                  <a:pt x="76" y="4"/>
                </a:cubicBezTo>
                <a:cubicBezTo>
                  <a:pt x="38" y="13"/>
                  <a:pt x="9" y="44"/>
                  <a:pt x="2" y="83"/>
                </a:cubicBezTo>
                <a:cubicBezTo>
                  <a:pt x="1" y="89"/>
                  <a:pt x="0" y="95"/>
                  <a:pt x="0" y="100"/>
                </a:cubicBezTo>
                <a:cubicBezTo>
                  <a:pt x="0" y="106"/>
                  <a:pt x="1" y="112"/>
                  <a:pt x="2" y="118"/>
                </a:cubicBezTo>
                <a:cubicBezTo>
                  <a:pt x="9" y="157"/>
                  <a:pt x="38" y="188"/>
                  <a:pt x="76" y="197"/>
                </a:cubicBezTo>
                <a:cubicBezTo>
                  <a:pt x="84" y="199"/>
                  <a:pt x="92" y="200"/>
                  <a:pt x="100" y="200"/>
                </a:cubicBezTo>
                <a:cubicBezTo>
                  <a:pt x="109" y="200"/>
                  <a:pt x="117" y="199"/>
                  <a:pt x="125" y="197"/>
                </a:cubicBezTo>
                <a:cubicBezTo>
                  <a:pt x="159" y="189"/>
                  <a:pt x="185" y="164"/>
                  <a:pt x="196" y="131"/>
                </a:cubicBezTo>
                <a:cubicBezTo>
                  <a:pt x="197" y="126"/>
                  <a:pt x="198" y="122"/>
                  <a:pt x="199" y="118"/>
                </a:cubicBezTo>
                <a:cubicBezTo>
                  <a:pt x="200" y="112"/>
                  <a:pt x="200" y="106"/>
                  <a:pt x="200" y="100"/>
                </a:cubicBezTo>
                <a:cubicBezTo>
                  <a:pt x="200" y="95"/>
                  <a:pt x="200" y="89"/>
                  <a:pt x="199" y="83"/>
                </a:cubicBezTo>
                <a:close/>
                <a:moveTo>
                  <a:pt x="100" y="188"/>
                </a:moveTo>
                <a:cubicBezTo>
                  <a:pt x="52" y="188"/>
                  <a:pt x="13" y="149"/>
                  <a:pt x="13" y="100"/>
                </a:cubicBezTo>
                <a:cubicBezTo>
                  <a:pt x="13" y="52"/>
                  <a:pt x="52" y="13"/>
                  <a:pt x="100" y="13"/>
                </a:cubicBezTo>
                <a:cubicBezTo>
                  <a:pt x="149" y="13"/>
                  <a:pt x="188" y="52"/>
                  <a:pt x="188" y="100"/>
                </a:cubicBezTo>
                <a:cubicBezTo>
                  <a:pt x="188" y="149"/>
                  <a:pt x="149" y="188"/>
                  <a:pt x="100" y="188"/>
                </a:cubicBezTo>
                <a:close/>
                <a:moveTo>
                  <a:pt x="100" y="107"/>
                </a:moveTo>
                <a:cubicBezTo>
                  <a:pt x="70" y="76"/>
                  <a:pt x="70" y="76"/>
                  <a:pt x="70" y="76"/>
                </a:cubicBezTo>
                <a:cubicBezTo>
                  <a:pt x="61" y="85"/>
                  <a:pt x="61" y="85"/>
                  <a:pt x="61" y="85"/>
                </a:cubicBezTo>
                <a:cubicBezTo>
                  <a:pt x="100" y="125"/>
                  <a:pt x="100" y="125"/>
                  <a:pt x="100" y="125"/>
                </a:cubicBezTo>
                <a:cubicBezTo>
                  <a:pt x="140" y="85"/>
                  <a:pt x="140" y="85"/>
                  <a:pt x="140" y="85"/>
                </a:cubicBezTo>
                <a:cubicBezTo>
                  <a:pt x="131" y="76"/>
                  <a:pt x="131" y="76"/>
                  <a:pt x="131" y="76"/>
                </a:cubicBezTo>
                <a:cubicBezTo>
                  <a:pt x="100" y="107"/>
                  <a:pt x="100" y="107"/>
                  <a:pt x="100" y="107"/>
                </a:cubicBezTo>
                <a:close/>
              </a:path>
            </a:pathLst>
          </a:custGeom>
          <a:solidFill>
            <a:srgbClr val="66666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444" name="Google Shape;444;p74"/>
          <p:cNvPicPr preferRelativeResize="0"/>
          <p:nvPr/>
        </p:nvPicPr>
        <p:blipFill>
          <a:blip r:embed="rId3">
            <a:alphaModFix/>
          </a:blip>
          <a:stretch>
            <a:fillRect/>
          </a:stretch>
        </p:blipFill>
        <p:spPr>
          <a:xfrm>
            <a:off x="3918038" y="1727700"/>
            <a:ext cx="481025" cy="481025"/>
          </a:xfrm>
          <a:prstGeom prst="rect">
            <a:avLst/>
          </a:prstGeom>
          <a:noFill/>
          <a:ln>
            <a:noFill/>
          </a:ln>
        </p:spPr>
      </p:pic>
      <p:pic>
        <p:nvPicPr>
          <p:cNvPr id="445" name="Google Shape;445;p74"/>
          <p:cNvPicPr preferRelativeResize="0"/>
          <p:nvPr/>
        </p:nvPicPr>
        <p:blipFill rotWithShape="1">
          <a:blip r:embed="rId4">
            <a:alphaModFix/>
          </a:blip>
          <a:srcRect b="14944"/>
          <a:stretch/>
        </p:blipFill>
        <p:spPr>
          <a:xfrm>
            <a:off x="4836711" y="1735325"/>
            <a:ext cx="561829" cy="477850"/>
          </a:xfrm>
          <a:prstGeom prst="rect">
            <a:avLst/>
          </a:prstGeom>
          <a:noFill/>
          <a:ln>
            <a:noFill/>
          </a:ln>
        </p:spPr>
      </p:pic>
      <p:sp>
        <p:nvSpPr>
          <p:cNvPr id="446" name="Google Shape;446;p74"/>
          <p:cNvSpPr/>
          <p:nvPr/>
        </p:nvSpPr>
        <p:spPr>
          <a:xfrm>
            <a:off x="4187963" y="2467562"/>
            <a:ext cx="931500" cy="931500"/>
          </a:xfrm>
          <a:prstGeom prst="ellipse">
            <a:avLst/>
          </a:prstGeom>
          <a:solidFill>
            <a:srgbClr val="FFFFFF"/>
          </a:solidFill>
          <a:ln w="19050"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7" name="Google Shape;447;p74"/>
          <p:cNvPicPr preferRelativeResize="0"/>
          <p:nvPr/>
        </p:nvPicPr>
        <p:blipFill rotWithShape="1">
          <a:blip r:embed="rId5">
            <a:alphaModFix amt="76000"/>
          </a:blip>
          <a:srcRect b="13020"/>
          <a:stretch/>
        </p:blipFill>
        <p:spPr>
          <a:xfrm>
            <a:off x="4319325" y="2645463"/>
            <a:ext cx="668850" cy="581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pic>
        <p:nvPicPr>
          <p:cNvPr id="760" name="Google Shape;760;p101"/>
          <p:cNvPicPr preferRelativeResize="0"/>
          <p:nvPr/>
        </p:nvPicPr>
        <p:blipFill rotWithShape="1">
          <a:blip r:embed="rId3">
            <a:alphaModFix amt="22000"/>
          </a:blip>
          <a:srcRect l="9060" r="25801"/>
          <a:stretch/>
        </p:blipFill>
        <p:spPr>
          <a:xfrm>
            <a:off x="4658933" y="0"/>
            <a:ext cx="4485068" cy="5143500"/>
          </a:xfrm>
          <a:prstGeom prst="rect">
            <a:avLst/>
          </a:prstGeom>
          <a:noFill/>
          <a:ln>
            <a:noFill/>
          </a:ln>
        </p:spPr>
      </p:pic>
      <p:sp>
        <p:nvSpPr>
          <p:cNvPr id="761" name="Google Shape;761;p101"/>
          <p:cNvSpPr txBox="1"/>
          <p:nvPr/>
        </p:nvSpPr>
        <p:spPr>
          <a:xfrm>
            <a:off x="613850" y="51825"/>
            <a:ext cx="8200500" cy="962100"/>
          </a:xfrm>
          <a:prstGeom prst="rect">
            <a:avLst/>
          </a:prstGeom>
          <a:noFill/>
          <a:ln>
            <a:noFill/>
          </a:ln>
        </p:spPr>
        <p:txBody>
          <a:bodyPr spcFirstLastPara="1" wrap="square" lIns="68550" tIns="34275" rIns="68550" bIns="34275" anchor="t" anchorCtr="0">
            <a:noAutofit/>
          </a:bodyPr>
          <a:lstStyle/>
          <a:p>
            <a:pPr marL="0" lvl="0" indent="0" algn="l" rtl="0">
              <a:spcBef>
                <a:spcPts val="0"/>
              </a:spcBef>
              <a:spcAft>
                <a:spcPts val="0"/>
              </a:spcAft>
              <a:buClr>
                <a:srgbClr val="000000"/>
              </a:buClr>
              <a:buSzPts val="3000"/>
              <a:buFont typeface="Arial"/>
              <a:buNone/>
            </a:pPr>
            <a:r>
              <a:rPr lang="nl-BE" sz="2600" b="1"/>
              <a:t>Uitgebreide use case</a:t>
            </a:r>
            <a:endParaRPr sz="2600" b="1"/>
          </a:p>
        </p:txBody>
      </p:sp>
      <p:sp>
        <p:nvSpPr>
          <p:cNvPr id="762" name="Google Shape;762;p101"/>
          <p:cNvSpPr txBox="1"/>
          <p:nvPr/>
        </p:nvSpPr>
        <p:spPr>
          <a:xfrm>
            <a:off x="468725" y="666725"/>
            <a:ext cx="3986700" cy="19665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None/>
            </a:pPr>
            <a:r>
              <a:rPr lang="nl-BE" sz="1200" b="1"/>
              <a:t>Fictief voorbeeld: De huuraanvraag van de nieuwe scouts van Doregem</a:t>
            </a:r>
            <a:endParaRPr sz="1200" b="1"/>
          </a:p>
          <a:p>
            <a:pPr marL="0" lvl="0" indent="0" algn="l" rtl="0">
              <a:lnSpc>
                <a:spcPct val="107916"/>
              </a:lnSpc>
              <a:spcBef>
                <a:spcPts val="0"/>
              </a:spcBef>
              <a:spcAft>
                <a:spcPts val="0"/>
              </a:spcAft>
              <a:buNone/>
            </a:pPr>
            <a:endParaRPr sz="1200"/>
          </a:p>
          <a:p>
            <a:pPr marL="0" lvl="0" indent="0" algn="l" rtl="0">
              <a:lnSpc>
                <a:spcPct val="107916"/>
              </a:lnSpc>
              <a:spcBef>
                <a:spcPts val="0"/>
              </a:spcBef>
              <a:spcAft>
                <a:spcPts val="0"/>
              </a:spcAft>
              <a:buNone/>
            </a:pPr>
            <a:r>
              <a:rPr lang="nl-BE" sz="1200"/>
              <a:t>Ze vragen een tweede erkenning aan…</a:t>
            </a:r>
            <a:endParaRPr sz="1200"/>
          </a:p>
          <a:p>
            <a:pPr marL="457200" lvl="0" indent="-292100" algn="l" rtl="0">
              <a:lnSpc>
                <a:spcPct val="107916"/>
              </a:lnSpc>
              <a:spcBef>
                <a:spcPts val="0"/>
              </a:spcBef>
              <a:spcAft>
                <a:spcPts val="0"/>
              </a:spcAft>
              <a:buSzPts val="1000"/>
              <a:buChar char="●"/>
            </a:pPr>
            <a:r>
              <a:rPr lang="nl-BE" sz="1000" b="1"/>
              <a:t>type</a:t>
            </a:r>
            <a:r>
              <a:rPr lang="nl-BE" sz="1000"/>
              <a:t>: Erkenning jeugdvereniging</a:t>
            </a:r>
            <a:endParaRPr sz="1000"/>
          </a:p>
          <a:p>
            <a:pPr marL="457200" lvl="0" indent="-292100" algn="l" rtl="0">
              <a:lnSpc>
                <a:spcPct val="107916"/>
              </a:lnSpc>
              <a:spcBef>
                <a:spcPts val="0"/>
              </a:spcBef>
              <a:spcAft>
                <a:spcPts val="0"/>
              </a:spcAft>
              <a:buSzPts val="1000"/>
              <a:buChar char="●"/>
            </a:pPr>
            <a:r>
              <a:rPr lang="nl-BE" sz="1000" b="1"/>
              <a:t>input</a:t>
            </a:r>
            <a:r>
              <a:rPr lang="nl-BE" sz="1000"/>
              <a:t>: Aanvraagformulier ingediend en goedgekeurd.</a:t>
            </a:r>
            <a:endParaRPr sz="1000"/>
          </a:p>
          <a:p>
            <a:pPr marL="457200" lvl="0" indent="-292100" algn="l" rtl="0">
              <a:lnSpc>
                <a:spcPct val="107916"/>
              </a:lnSpc>
              <a:spcBef>
                <a:spcPts val="0"/>
              </a:spcBef>
              <a:spcAft>
                <a:spcPts val="0"/>
              </a:spcAft>
              <a:buSzPts val="1000"/>
              <a:buChar char="●"/>
            </a:pPr>
            <a:r>
              <a:rPr lang="nl-BE" sz="1000" b="1"/>
              <a:t>geldigheidsperiode</a:t>
            </a:r>
            <a:r>
              <a:rPr lang="nl-BE" sz="1000"/>
              <a:t>: van 15/06/2021 tot 15/06/2022</a:t>
            </a:r>
            <a:endParaRPr sz="1000"/>
          </a:p>
          <a:p>
            <a:pPr marL="457200" lvl="0" indent="-292100" algn="l" rtl="0">
              <a:lnSpc>
                <a:spcPct val="107916"/>
              </a:lnSpc>
              <a:spcBef>
                <a:spcPts val="0"/>
              </a:spcBef>
              <a:spcAft>
                <a:spcPts val="0"/>
              </a:spcAft>
              <a:buSzPts val="1000"/>
              <a:buChar char="●"/>
            </a:pPr>
            <a:r>
              <a:rPr lang="nl-BE" sz="1000" b="1"/>
              <a:t>criteriumvereiste</a:t>
            </a:r>
            <a:r>
              <a:rPr lang="nl-BE" sz="1000"/>
              <a:t>: Basiserkenning goedgekeurd, activiteiten gericht op jeugdwerking en regels XYZ voldaan</a:t>
            </a:r>
            <a:endParaRPr sz="1000"/>
          </a:p>
          <a:p>
            <a:pPr marL="457200" lvl="0" indent="-292100" algn="l" rtl="0">
              <a:lnSpc>
                <a:spcPct val="107916"/>
              </a:lnSpc>
              <a:spcBef>
                <a:spcPts val="0"/>
              </a:spcBef>
              <a:spcAft>
                <a:spcPts val="0"/>
              </a:spcAft>
              <a:buSzPts val="1000"/>
              <a:buChar char="●"/>
            </a:pPr>
            <a:r>
              <a:rPr lang="nl-BE" sz="1000" b="1"/>
              <a:t>beschrijving</a:t>
            </a:r>
            <a:r>
              <a:rPr lang="nl-BE" sz="1000"/>
              <a:t>: basiserkenning</a:t>
            </a:r>
            <a:endParaRPr sz="1000"/>
          </a:p>
        </p:txBody>
      </p:sp>
      <p:pic>
        <p:nvPicPr>
          <p:cNvPr id="763" name="Google Shape;763;p101"/>
          <p:cNvPicPr preferRelativeResize="0"/>
          <p:nvPr/>
        </p:nvPicPr>
        <p:blipFill rotWithShape="1">
          <a:blip r:embed="rId4">
            <a:alphaModFix/>
          </a:blip>
          <a:srcRect l="2436" t="6904" r="2398" b="3769"/>
          <a:stretch/>
        </p:blipFill>
        <p:spPr>
          <a:xfrm>
            <a:off x="2718375" y="2536175"/>
            <a:ext cx="6425627" cy="2607324"/>
          </a:xfrm>
          <a:prstGeom prst="rect">
            <a:avLst/>
          </a:prstGeom>
          <a:noFill/>
          <a:ln w="9525" cap="flat" cmpd="sng">
            <a:solidFill>
              <a:schemeClr val="dk2"/>
            </a:solidFill>
            <a:prstDash val="solid"/>
            <a:round/>
            <a:headEnd type="none" w="sm" len="sm"/>
            <a:tailEnd type="none" w="sm" len="sm"/>
          </a:ln>
        </p:spPr>
      </p:pic>
      <p:sp>
        <p:nvSpPr>
          <p:cNvPr id="764" name="Google Shape;764;p101"/>
          <p:cNvSpPr/>
          <p:nvPr/>
        </p:nvSpPr>
        <p:spPr>
          <a:xfrm>
            <a:off x="5503650" y="3010075"/>
            <a:ext cx="3640500" cy="761700"/>
          </a:xfrm>
          <a:prstGeom prst="rect">
            <a:avLst/>
          </a:prstGeom>
          <a:solidFill>
            <a:srgbClr val="D4FF00">
              <a:alpha val="13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pic>
        <p:nvPicPr>
          <p:cNvPr id="769" name="Google Shape;769;p102"/>
          <p:cNvPicPr preferRelativeResize="0"/>
          <p:nvPr/>
        </p:nvPicPr>
        <p:blipFill rotWithShape="1">
          <a:blip r:embed="rId3">
            <a:alphaModFix amt="22000"/>
          </a:blip>
          <a:srcRect l="9060" r="25801"/>
          <a:stretch/>
        </p:blipFill>
        <p:spPr>
          <a:xfrm>
            <a:off x="4658933" y="0"/>
            <a:ext cx="4485068" cy="5143500"/>
          </a:xfrm>
          <a:prstGeom prst="rect">
            <a:avLst/>
          </a:prstGeom>
          <a:noFill/>
          <a:ln>
            <a:noFill/>
          </a:ln>
        </p:spPr>
      </p:pic>
      <p:sp>
        <p:nvSpPr>
          <p:cNvPr id="770" name="Google Shape;770;p102"/>
          <p:cNvSpPr txBox="1"/>
          <p:nvPr/>
        </p:nvSpPr>
        <p:spPr>
          <a:xfrm>
            <a:off x="613850" y="51825"/>
            <a:ext cx="8200500" cy="962100"/>
          </a:xfrm>
          <a:prstGeom prst="rect">
            <a:avLst/>
          </a:prstGeom>
          <a:noFill/>
          <a:ln>
            <a:noFill/>
          </a:ln>
        </p:spPr>
        <p:txBody>
          <a:bodyPr spcFirstLastPara="1" wrap="square" lIns="68550" tIns="34275" rIns="68550" bIns="34275" anchor="t" anchorCtr="0">
            <a:noAutofit/>
          </a:bodyPr>
          <a:lstStyle/>
          <a:p>
            <a:pPr marL="0" lvl="0" indent="0" algn="l" rtl="0">
              <a:spcBef>
                <a:spcPts val="0"/>
              </a:spcBef>
              <a:spcAft>
                <a:spcPts val="0"/>
              </a:spcAft>
              <a:buClr>
                <a:srgbClr val="000000"/>
              </a:buClr>
              <a:buSzPts val="3000"/>
              <a:buFont typeface="Arial"/>
              <a:buNone/>
            </a:pPr>
            <a:r>
              <a:rPr lang="nl-BE" sz="2600" b="1"/>
              <a:t>Uitgebreide use case</a:t>
            </a:r>
            <a:endParaRPr sz="2600" b="1"/>
          </a:p>
        </p:txBody>
      </p:sp>
      <p:sp>
        <p:nvSpPr>
          <p:cNvPr id="771" name="Google Shape;771;p102"/>
          <p:cNvSpPr txBox="1"/>
          <p:nvPr/>
        </p:nvSpPr>
        <p:spPr>
          <a:xfrm>
            <a:off x="468725" y="666725"/>
            <a:ext cx="3986700" cy="17646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None/>
            </a:pPr>
            <a:r>
              <a:rPr lang="nl-BE" sz="1200" b="1"/>
              <a:t>Fictief voorbeeld: De huuraanvraag van de nieuwe scouts van Doregem</a:t>
            </a:r>
            <a:endParaRPr sz="1200" b="1"/>
          </a:p>
          <a:p>
            <a:pPr marL="0" lvl="0" indent="0" algn="l" rtl="0">
              <a:lnSpc>
                <a:spcPct val="107916"/>
              </a:lnSpc>
              <a:spcBef>
                <a:spcPts val="0"/>
              </a:spcBef>
              <a:spcAft>
                <a:spcPts val="0"/>
              </a:spcAft>
              <a:buNone/>
            </a:pPr>
            <a:endParaRPr sz="1200"/>
          </a:p>
          <a:p>
            <a:pPr marL="0" lvl="0" indent="0" algn="l" rtl="0">
              <a:lnSpc>
                <a:spcPct val="107916"/>
              </a:lnSpc>
              <a:spcBef>
                <a:spcPts val="0"/>
              </a:spcBef>
              <a:spcAft>
                <a:spcPts val="0"/>
              </a:spcAft>
              <a:buNone/>
            </a:pPr>
            <a:r>
              <a:rPr lang="nl-BE" sz="1200"/>
              <a:t>Nu ze een erkende jeugdvereniging zijn, kunnen ze zich aansluiten bij een organisatie. Er wordt geregistreerd...</a:t>
            </a:r>
            <a:br>
              <a:rPr lang="nl-BE" sz="1200"/>
            </a:br>
            <a:endParaRPr sz="1200"/>
          </a:p>
          <a:p>
            <a:pPr marL="457200" lvl="0" indent="-304800" algn="l" rtl="0">
              <a:lnSpc>
                <a:spcPct val="107916"/>
              </a:lnSpc>
              <a:spcBef>
                <a:spcPts val="0"/>
              </a:spcBef>
              <a:spcAft>
                <a:spcPts val="0"/>
              </a:spcAft>
              <a:buSzPts val="1200"/>
              <a:buChar char="●"/>
            </a:pPr>
            <a:r>
              <a:rPr lang="nl-BE" sz="1200" b="1"/>
              <a:t>Geregistreerde organisatie</a:t>
            </a:r>
            <a:r>
              <a:rPr lang="nl-BE" sz="1200"/>
              <a:t>: Scouts en Gidsen Vlaanderen vzw</a:t>
            </a:r>
            <a:endParaRPr sz="1200"/>
          </a:p>
        </p:txBody>
      </p:sp>
      <p:pic>
        <p:nvPicPr>
          <p:cNvPr id="772" name="Google Shape;772;p102"/>
          <p:cNvPicPr preferRelativeResize="0"/>
          <p:nvPr/>
        </p:nvPicPr>
        <p:blipFill rotWithShape="1">
          <a:blip r:embed="rId4">
            <a:alphaModFix/>
          </a:blip>
          <a:srcRect l="2445" t="6818" r="2416" b="3583"/>
          <a:stretch/>
        </p:blipFill>
        <p:spPr>
          <a:xfrm>
            <a:off x="2161000" y="2328575"/>
            <a:ext cx="6983002" cy="2814925"/>
          </a:xfrm>
          <a:prstGeom prst="rect">
            <a:avLst/>
          </a:prstGeom>
          <a:noFill/>
          <a:ln>
            <a:noFill/>
          </a:ln>
        </p:spPr>
      </p:pic>
      <p:sp>
        <p:nvSpPr>
          <p:cNvPr id="773" name="Google Shape;773;p102"/>
          <p:cNvSpPr/>
          <p:nvPr/>
        </p:nvSpPr>
        <p:spPr>
          <a:xfrm>
            <a:off x="2161000" y="3215625"/>
            <a:ext cx="1879800" cy="651300"/>
          </a:xfrm>
          <a:prstGeom prst="rect">
            <a:avLst/>
          </a:prstGeom>
          <a:solidFill>
            <a:srgbClr val="D4FF00">
              <a:alpha val="13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pic>
        <p:nvPicPr>
          <p:cNvPr id="778" name="Google Shape;778;p103"/>
          <p:cNvPicPr preferRelativeResize="0"/>
          <p:nvPr/>
        </p:nvPicPr>
        <p:blipFill rotWithShape="1">
          <a:blip r:embed="rId3">
            <a:alphaModFix amt="22000"/>
          </a:blip>
          <a:srcRect l="9060" r="25801"/>
          <a:stretch/>
        </p:blipFill>
        <p:spPr>
          <a:xfrm>
            <a:off x="4658933" y="0"/>
            <a:ext cx="4485068" cy="5143500"/>
          </a:xfrm>
          <a:prstGeom prst="rect">
            <a:avLst/>
          </a:prstGeom>
          <a:noFill/>
          <a:ln>
            <a:noFill/>
          </a:ln>
        </p:spPr>
      </p:pic>
      <p:sp>
        <p:nvSpPr>
          <p:cNvPr id="779" name="Google Shape;779;p103"/>
          <p:cNvSpPr txBox="1"/>
          <p:nvPr/>
        </p:nvSpPr>
        <p:spPr>
          <a:xfrm>
            <a:off x="613850" y="51825"/>
            <a:ext cx="8200500" cy="962100"/>
          </a:xfrm>
          <a:prstGeom prst="rect">
            <a:avLst/>
          </a:prstGeom>
          <a:noFill/>
          <a:ln>
            <a:noFill/>
          </a:ln>
        </p:spPr>
        <p:txBody>
          <a:bodyPr spcFirstLastPara="1" wrap="square" lIns="68550" tIns="34275" rIns="68550" bIns="34275" anchor="t" anchorCtr="0">
            <a:noAutofit/>
          </a:bodyPr>
          <a:lstStyle/>
          <a:p>
            <a:pPr marL="0" lvl="0" indent="0" algn="l" rtl="0">
              <a:spcBef>
                <a:spcPts val="0"/>
              </a:spcBef>
              <a:spcAft>
                <a:spcPts val="0"/>
              </a:spcAft>
              <a:buClr>
                <a:srgbClr val="000000"/>
              </a:buClr>
              <a:buSzPts val="3000"/>
              <a:buFont typeface="Arial"/>
              <a:buNone/>
            </a:pPr>
            <a:r>
              <a:rPr lang="nl-BE" sz="2600" b="1"/>
              <a:t>Uitgebreide use case</a:t>
            </a:r>
            <a:endParaRPr sz="2600" b="1"/>
          </a:p>
        </p:txBody>
      </p:sp>
      <p:sp>
        <p:nvSpPr>
          <p:cNvPr id="780" name="Google Shape;780;p103"/>
          <p:cNvSpPr txBox="1"/>
          <p:nvPr/>
        </p:nvSpPr>
        <p:spPr>
          <a:xfrm>
            <a:off x="468725" y="666725"/>
            <a:ext cx="3986700" cy="19641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0"/>
              </a:spcAft>
              <a:buNone/>
            </a:pPr>
            <a:r>
              <a:rPr lang="nl-BE" sz="1200" b="1"/>
              <a:t>Fictief voorbeeld: De huuraanvraag van de nieuwe scouts van Doregem</a:t>
            </a:r>
            <a:endParaRPr sz="1200" b="1"/>
          </a:p>
          <a:p>
            <a:pPr marL="0" lvl="0" indent="0" algn="l" rtl="0">
              <a:lnSpc>
                <a:spcPct val="107916"/>
              </a:lnSpc>
              <a:spcBef>
                <a:spcPts val="0"/>
              </a:spcBef>
              <a:spcAft>
                <a:spcPts val="0"/>
              </a:spcAft>
              <a:buNone/>
            </a:pPr>
            <a:endParaRPr sz="1200"/>
          </a:p>
          <a:p>
            <a:pPr marL="0" lvl="0" indent="0" algn="l" rtl="0">
              <a:lnSpc>
                <a:spcPct val="107916"/>
              </a:lnSpc>
              <a:spcBef>
                <a:spcPts val="0"/>
              </a:spcBef>
              <a:spcAft>
                <a:spcPts val="0"/>
              </a:spcAft>
              <a:buNone/>
            </a:pPr>
            <a:r>
              <a:rPr lang="nl-BE" sz="1200"/>
              <a:t>Ze dienen een aanvraag in voor de huur van materiaal voor een fuif. Bij deze aanvraag worden hun gegevens niet opnieuw opgevraagd. Nadat de hoofdverantwoordelijke zich heeft aangemeld, kan de aanvraag starten. Als ze willen, kunnen ze zo ook subsidies, of andere dienstverlening aanvragen...</a:t>
            </a:r>
            <a:endParaRPr sz="1200"/>
          </a:p>
        </p:txBody>
      </p:sp>
      <p:pic>
        <p:nvPicPr>
          <p:cNvPr id="781" name="Google Shape;781;p103"/>
          <p:cNvPicPr preferRelativeResize="0"/>
          <p:nvPr/>
        </p:nvPicPr>
        <p:blipFill rotWithShape="1">
          <a:blip r:embed="rId4">
            <a:alphaModFix/>
          </a:blip>
          <a:srcRect l="2447" t="6859" r="2304" b="3702"/>
          <a:stretch/>
        </p:blipFill>
        <p:spPr>
          <a:xfrm>
            <a:off x="2723475" y="2537475"/>
            <a:ext cx="6420525" cy="2606026"/>
          </a:xfrm>
          <a:prstGeom prst="rect">
            <a:avLst/>
          </a:prstGeom>
          <a:noFill/>
          <a:ln>
            <a:noFill/>
          </a:ln>
        </p:spPr>
      </p:pic>
      <p:sp>
        <p:nvSpPr>
          <p:cNvPr id="782" name="Google Shape;782;p103"/>
          <p:cNvSpPr/>
          <p:nvPr/>
        </p:nvSpPr>
        <p:spPr>
          <a:xfrm>
            <a:off x="4418225" y="2537475"/>
            <a:ext cx="1532100" cy="888900"/>
          </a:xfrm>
          <a:prstGeom prst="rect">
            <a:avLst/>
          </a:prstGeom>
          <a:solidFill>
            <a:srgbClr val="D4FF00">
              <a:alpha val="139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grpSp>
        <p:nvGrpSpPr>
          <p:cNvPr id="787" name="Google Shape;787;p104"/>
          <p:cNvGrpSpPr/>
          <p:nvPr/>
        </p:nvGrpSpPr>
        <p:grpSpPr>
          <a:xfrm>
            <a:off x="436187" y="2354104"/>
            <a:ext cx="4010838" cy="435292"/>
            <a:chOff x="5272500" y="3774791"/>
            <a:chExt cx="4010838" cy="435292"/>
          </a:xfrm>
        </p:grpSpPr>
        <p:sp>
          <p:nvSpPr>
            <p:cNvPr id="788" name="Google Shape;788;p104"/>
            <p:cNvSpPr txBox="1"/>
            <p:nvPr/>
          </p:nvSpPr>
          <p:spPr>
            <a:xfrm>
              <a:off x="5756238" y="3792363"/>
              <a:ext cx="3527100" cy="400200"/>
            </a:xfrm>
            <a:prstGeom prst="rect">
              <a:avLst/>
            </a:prstGeom>
            <a:solidFill>
              <a:srgbClr val="FFF2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1200" b="1"/>
                <a:t>Is iedereen mee? Zijn er nog vragen?</a:t>
              </a:r>
              <a:endParaRPr sz="1200"/>
            </a:p>
          </p:txBody>
        </p:sp>
        <p:pic>
          <p:nvPicPr>
            <p:cNvPr id="789" name="Google Shape;789;p104"/>
            <p:cNvPicPr preferRelativeResize="0"/>
            <p:nvPr/>
          </p:nvPicPr>
          <p:blipFill>
            <a:blip r:embed="rId3">
              <a:alphaModFix/>
            </a:blip>
            <a:stretch>
              <a:fillRect/>
            </a:stretch>
          </p:blipFill>
          <p:spPr>
            <a:xfrm>
              <a:off x="5272500" y="3774791"/>
              <a:ext cx="435300" cy="435292"/>
            </a:xfrm>
            <a:prstGeom prst="rect">
              <a:avLst/>
            </a:prstGeom>
            <a:noFill/>
            <a:ln>
              <a:noFill/>
            </a:ln>
          </p:spPr>
        </p:pic>
      </p:grpSp>
      <p:pic>
        <p:nvPicPr>
          <p:cNvPr id="790" name="Google Shape;790;p104"/>
          <p:cNvPicPr preferRelativeResize="0"/>
          <p:nvPr/>
        </p:nvPicPr>
        <p:blipFill rotWithShape="1">
          <a:blip r:embed="rId4">
            <a:alphaModFix amt="40000"/>
          </a:blip>
          <a:srcRect r="49451"/>
          <a:stretch/>
        </p:blipFill>
        <p:spPr>
          <a:xfrm>
            <a:off x="4732325" y="0"/>
            <a:ext cx="4411674" cy="5143501"/>
          </a:xfrm>
          <a:prstGeom prst="rect">
            <a:avLst/>
          </a:prstGeom>
          <a:noFill/>
          <a:ln>
            <a:noFill/>
          </a:ln>
        </p:spPr>
      </p:pic>
      <p:sp>
        <p:nvSpPr>
          <p:cNvPr id="791" name="Google Shape;791;p104"/>
          <p:cNvSpPr txBox="1"/>
          <p:nvPr/>
        </p:nvSpPr>
        <p:spPr>
          <a:xfrm>
            <a:off x="323851" y="273845"/>
            <a:ext cx="7886700" cy="661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nl-BE" sz="3000" b="1"/>
              <a:t>Checkpoint</a:t>
            </a:r>
            <a:endParaRPr sz="3000" b="1" i="0" u="none" strike="noStrike" cap="non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105"/>
          <p:cNvSpPr txBox="1"/>
          <p:nvPr/>
        </p:nvSpPr>
        <p:spPr>
          <a:xfrm>
            <a:off x="628650" y="273849"/>
            <a:ext cx="7886700" cy="13524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2800" b="1"/>
              <a:t>Praktische </a:t>
            </a:r>
            <a:r>
              <a:rPr lang="nl-BE" sz="2800" b="1" i="0" u="none" strike="noStrike" cap="none">
                <a:solidFill>
                  <a:srgbClr val="000000"/>
                </a:solidFill>
                <a:latin typeface="Arial"/>
                <a:ea typeface="Arial"/>
                <a:cs typeface="Arial"/>
                <a:sym typeface="Arial"/>
              </a:rPr>
              <a:t>oefening</a:t>
            </a:r>
            <a:r>
              <a:rPr lang="nl-BE" sz="2800" b="1"/>
              <a:t> - Definitie check voor het OSLO applicatieprofiel</a:t>
            </a:r>
            <a:endParaRPr sz="2800" b="0" i="1" u="none" strike="noStrike" cap="none">
              <a:solidFill>
                <a:srgbClr val="000000"/>
              </a:solidFill>
              <a:latin typeface="Arial"/>
              <a:ea typeface="Arial"/>
              <a:cs typeface="Arial"/>
              <a:sym typeface="Arial"/>
            </a:endParaRPr>
          </a:p>
        </p:txBody>
      </p:sp>
      <p:sp>
        <p:nvSpPr>
          <p:cNvPr id="797" name="Google Shape;797;p105"/>
          <p:cNvSpPr txBox="1"/>
          <p:nvPr/>
        </p:nvSpPr>
        <p:spPr>
          <a:xfrm>
            <a:off x="628650" y="1446250"/>
            <a:ext cx="8083500" cy="815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BE" sz="1500" b="1"/>
              <a:t>Feitelijke Vereniging:</a:t>
            </a:r>
            <a:endParaRPr sz="1500" b="1"/>
          </a:p>
          <a:p>
            <a:pPr marL="0" lvl="0" indent="0" algn="l" rtl="0">
              <a:spcBef>
                <a:spcPts val="0"/>
              </a:spcBef>
              <a:spcAft>
                <a:spcPts val="0"/>
              </a:spcAft>
              <a:buNone/>
            </a:pPr>
            <a:r>
              <a:rPr lang="nl-BE" sz="1300"/>
              <a:t>“Een Feitelijke Vereniging bestaat uit twee of meerdere personen, heeft geen rechtspersoonlijkheid en streeft een belangeloos doel na.”</a:t>
            </a:r>
            <a:endParaRPr sz="1300"/>
          </a:p>
        </p:txBody>
      </p:sp>
      <p:sp>
        <p:nvSpPr>
          <p:cNvPr id="798" name="Google Shape;798;p105"/>
          <p:cNvSpPr/>
          <p:nvPr/>
        </p:nvSpPr>
        <p:spPr>
          <a:xfrm>
            <a:off x="2279975" y="2823375"/>
            <a:ext cx="5439000" cy="1593900"/>
          </a:xfrm>
          <a:prstGeom prst="rect">
            <a:avLst/>
          </a:prstGeom>
          <a:noFill/>
          <a:ln w="381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nl-BE" sz="1600" b="1">
                <a:solidFill>
                  <a:srgbClr val="373636"/>
                </a:solidFill>
              </a:rPr>
              <a:t>Geef jullie input </a:t>
            </a:r>
            <a:r>
              <a:rPr lang="nl-BE" sz="1600">
                <a:solidFill>
                  <a:srgbClr val="373636"/>
                </a:solidFill>
              </a:rPr>
              <a:t>door een bericht te typen in de chat:</a:t>
            </a:r>
            <a:endParaRPr sz="1600">
              <a:solidFill>
                <a:srgbClr val="373636"/>
              </a:solidFill>
            </a:endParaRPr>
          </a:p>
          <a:p>
            <a:pPr marL="0" marR="0" lvl="0" indent="0" algn="ctr" rtl="0">
              <a:lnSpc>
                <a:spcPct val="100000"/>
              </a:lnSpc>
              <a:spcBef>
                <a:spcPts val="0"/>
              </a:spcBef>
              <a:spcAft>
                <a:spcPts val="0"/>
              </a:spcAft>
              <a:buNone/>
            </a:pPr>
            <a:endParaRPr sz="1600">
              <a:solidFill>
                <a:srgbClr val="373636"/>
              </a:solidFill>
            </a:endParaRPr>
          </a:p>
          <a:p>
            <a:pPr marL="457200" marR="0" lvl="0" indent="-330200" algn="l" rtl="0">
              <a:lnSpc>
                <a:spcPct val="100000"/>
              </a:lnSpc>
              <a:spcBef>
                <a:spcPts val="0"/>
              </a:spcBef>
              <a:spcAft>
                <a:spcPts val="0"/>
              </a:spcAft>
              <a:buSzPts val="1600"/>
              <a:buChar char="➔"/>
            </a:pPr>
            <a:r>
              <a:rPr lang="nl-BE" sz="1600" b="1">
                <a:solidFill>
                  <a:schemeClr val="dk1"/>
                </a:solidFill>
              </a:rPr>
              <a:t>+1</a:t>
            </a:r>
            <a:r>
              <a:rPr lang="nl-BE" sz="1600">
                <a:solidFill>
                  <a:schemeClr val="dk1"/>
                </a:solidFill>
              </a:rPr>
              <a:t> 	= </a:t>
            </a:r>
            <a:r>
              <a:rPr lang="nl-BE" sz="1600">
                <a:solidFill>
                  <a:srgbClr val="373636"/>
                </a:solidFill>
              </a:rPr>
              <a:t>Akkoord</a:t>
            </a:r>
            <a:endParaRPr sz="1600">
              <a:solidFill>
                <a:srgbClr val="373636"/>
              </a:solidFill>
            </a:endParaRPr>
          </a:p>
          <a:p>
            <a:pPr marL="457200" lvl="0" indent="-330200" algn="l" rtl="0">
              <a:spcBef>
                <a:spcPts val="0"/>
              </a:spcBef>
              <a:spcAft>
                <a:spcPts val="0"/>
              </a:spcAft>
              <a:buSzPts val="1600"/>
              <a:buChar char="➔"/>
            </a:pPr>
            <a:r>
              <a:rPr lang="nl-BE" sz="1600" b="1">
                <a:solidFill>
                  <a:schemeClr val="dk1"/>
                </a:solidFill>
              </a:rPr>
              <a:t>- 1	</a:t>
            </a:r>
            <a:r>
              <a:rPr lang="nl-BE" sz="1600">
                <a:solidFill>
                  <a:srgbClr val="373636"/>
                </a:solidFill>
              </a:rPr>
              <a:t>= Niet akkoord</a:t>
            </a:r>
            <a:endParaRPr sz="1600">
              <a:solidFill>
                <a:srgbClr val="373636"/>
              </a:solidFill>
            </a:endParaRPr>
          </a:p>
          <a:p>
            <a:pPr marL="457200" lvl="0" indent="-330200" algn="l" rtl="0">
              <a:spcBef>
                <a:spcPts val="0"/>
              </a:spcBef>
              <a:spcAft>
                <a:spcPts val="0"/>
              </a:spcAft>
              <a:buClr>
                <a:srgbClr val="373636"/>
              </a:buClr>
              <a:buSzPts val="1600"/>
              <a:buChar char="➔"/>
            </a:pPr>
            <a:r>
              <a:rPr lang="nl-BE" sz="1600" b="1">
                <a:solidFill>
                  <a:srgbClr val="373636"/>
                </a:solidFill>
              </a:rPr>
              <a:t> 0</a:t>
            </a:r>
            <a:r>
              <a:rPr lang="nl-BE" sz="1600">
                <a:solidFill>
                  <a:srgbClr val="373636"/>
                </a:solidFill>
              </a:rPr>
              <a:t> 	= Onverschillig</a:t>
            </a:r>
            <a:endParaRPr sz="1600">
              <a:solidFill>
                <a:srgbClr val="373636"/>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106"/>
          <p:cNvSpPr txBox="1"/>
          <p:nvPr/>
        </p:nvSpPr>
        <p:spPr>
          <a:xfrm>
            <a:off x="628650" y="273849"/>
            <a:ext cx="7886700" cy="13524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2800" b="1"/>
              <a:t>Praktische </a:t>
            </a:r>
            <a:r>
              <a:rPr lang="nl-BE" sz="2800" b="1" i="0" u="none" strike="noStrike" cap="none">
                <a:solidFill>
                  <a:srgbClr val="000000"/>
                </a:solidFill>
                <a:latin typeface="Arial"/>
                <a:ea typeface="Arial"/>
                <a:cs typeface="Arial"/>
                <a:sym typeface="Arial"/>
              </a:rPr>
              <a:t>oefening</a:t>
            </a:r>
            <a:r>
              <a:rPr lang="nl-BE" sz="2800" b="1"/>
              <a:t> - Definitie check voor het OSLO applicatieprofiel</a:t>
            </a:r>
            <a:endParaRPr sz="2800" b="0" i="1" u="none" strike="noStrike" cap="none">
              <a:solidFill>
                <a:srgbClr val="000000"/>
              </a:solidFill>
              <a:latin typeface="Arial"/>
              <a:ea typeface="Arial"/>
              <a:cs typeface="Arial"/>
              <a:sym typeface="Arial"/>
            </a:endParaRPr>
          </a:p>
        </p:txBody>
      </p:sp>
      <p:sp>
        <p:nvSpPr>
          <p:cNvPr id="804" name="Google Shape;804;p106"/>
          <p:cNvSpPr txBox="1"/>
          <p:nvPr/>
        </p:nvSpPr>
        <p:spPr>
          <a:xfrm>
            <a:off x="628650" y="1446250"/>
            <a:ext cx="8083500" cy="815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BE" sz="1500" b="1"/>
              <a:t>Erkenning</a:t>
            </a:r>
            <a:r>
              <a:rPr lang="nl-BE" sz="1300" b="1"/>
              <a:t>:</a:t>
            </a:r>
            <a:endParaRPr sz="1300" b="1"/>
          </a:p>
          <a:p>
            <a:pPr marL="0" lvl="0" indent="0" algn="l" rtl="0">
              <a:spcBef>
                <a:spcPts val="0"/>
              </a:spcBef>
              <a:spcAft>
                <a:spcPts val="0"/>
              </a:spcAft>
              <a:buNone/>
            </a:pPr>
            <a:r>
              <a:rPr lang="nl-BE" sz="1300"/>
              <a:t>“De aanduiding door een bevoegde instelling waarbij wordt vastgesteld dat een persoon of instelling aan bepaalde eisen voldoet.”</a:t>
            </a:r>
            <a:endParaRPr sz="1300"/>
          </a:p>
        </p:txBody>
      </p:sp>
      <p:sp>
        <p:nvSpPr>
          <p:cNvPr id="805" name="Google Shape;805;p106"/>
          <p:cNvSpPr/>
          <p:nvPr/>
        </p:nvSpPr>
        <p:spPr>
          <a:xfrm>
            <a:off x="2279975" y="2823375"/>
            <a:ext cx="5439000" cy="1593900"/>
          </a:xfrm>
          <a:prstGeom prst="rect">
            <a:avLst/>
          </a:prstGeom>
          <a:noFill/>
          <a:ln w="381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nl-BE" sz="1600" b="1">
                <a:solidFill>
                  <a:srgbClr val="373636"/>
                </a:solidFill>
              </a:rPr>
              <a:t>Geef jullie input </a:t>
            </a:r>
            <a:r>
              <a:rPr lang="nl-BE" sz="1600">
                <a:solidFill>
                  <a:srgbClr val="373636"/>
                </a:solidFill>
              </a:rPr>
              <a:t>door een bericht te typen in de chat:</a:t>
            </a:r>
            <a:endParaRPr sz="1600">
              <a:solidFill>
                <a:srgbClr val="373636"/>
              </a:solidFill>
            </a:endParaRPr>
          </a:p>
          <a:p>
            <a:pPr marL="0" marR="0" lvl="0" indent="0" algn="ctr" rtl="0">
              <a:lnSpc>
                <a:spcPct val="100000"/>
              </a:lnSpc>
              <a:spcBef>
                <a:spcPts val="0"/>
              </a:spcBef>
              <a:spcAft>
                <a:spcPts val="0"/>
              </a:spcAft>
              <a:buNone/>
            </a:pPr>
            <a:endParaRPr sz="1600">
              <a:solidFill>
                <a:srgbClr val="373636"/>
              </a:solidFill>
            </a:endParaRPr>
          </a:p>
          <a:p>
            <a:pPr marL="457200" marR="0" lvl="0" indent="-330200" algn="l" rtl="0">
              <a:lnSpc>
                <a:spcPct val="100000"/>
              </a:lnSpc>
              <a:spcBef>
                <a:spcPts val="0"/>
              </a:spcBef>
              <a:spcAft>
                <a:spcPts val="0"/>
              </a:spcAft>
              <a:buSzPts val="1600"/>
              <a:buChar char="➔"/>
            </a:pPr>
            <a:r>
              <a:rPr lang="nl-BE" sz="1600" b="1">
                <a:solidFill>
                  <a:schemeClr val="dk1"/>
                </a:solidFill>
              </a:rPr>
              <a:t>+1</a:t>
            </a:r>
            <a:r>
              <a:rPr lang="nl-BE" sz="1600">
                <a:solidFill>
                  <a:schemeClr val="dk1"/>
                </a:solidFill>
              </a:rPr>
              <a:t> 	= </a:t>
            </a:r>
            <a:r>
              <a:rPr lang="nl-BE" sz="1600">
                <a:solidFill>
                  <a:srgbClr val="373636"/>
                </a:solidFill>
              </a:rPr>
              <a:t>Akkoord</a:t>
            </a:r>
            <a:endParaRPr sz="1600">
              <a:solidFill>
                <a:srgbClr val="373636"/>
              </a:solidFill>
            </a:endParaRPr>
          </a:p>
          <a:p>
            <a:pPr marL="457200" lvl="0" indent="-330200" algn="l" rtl="0">
              <a:spcBef>
                <a:spcPts val="0"/>
              </a:spcBef>
              <a:spcAft>
                <a:spcPts val="0"/>
              </a:spcAft>
              <a:buSzPts val="1600"/>
              <a:buChar char="➔"/>
            </a:pPr>
            <a:r>
              <a:rPr lang="nl-BE" sz="1600" b="1">
                <a:solidFill>
                  <a:schemeClr val="dk1"/>
                </a:solidFill>
              </a:rPr>
              <a:t>- 1	</a:t>
            </a:r>
            <a:r>
              <a:rPr lang="nl-BE" sz="1600">
                <a:solidFill>
                  <a:srgbClr val="373636"/>
                </a:solidFill>
              </a:rPr>
              <a:t>= Niet akkoord</a:t>
            </a:r>
            <a:endParaRPr sz="1600">
              <a:solidFill>
                <a:srgbClr val="373636"/>
              </a:solidFill>
            </a:endParaRPr>
          </a:p>
          <a:p>
            <a:pPr marL="457200" lvl="0" indent="-330200" algn="l" rtl="0">
              <a:spcBef>
                <a:spcPts val="0"/>
              </a:spcBef>
              <a:spcAft>
                <a:spcPts val="0"/>
              </a:spcAft>
              <a:buClr>
                <a:srgbClr val="373636"/>
              </a:buClr>
              <a:buSzPts val="1600"/>
              <a:buChar char="➔"/>
            </a:pPr>
            <a:r>
              <a:rPr lang="nl-BE" sz="1600" b="1">
                <a:solidFill>
                  <a:srgbClr val="373636"/>
                </a:solidFill>
              </a:rPr>
              <a:t> 0</a:t>
            </a:r>
            <a:r>
              <a:rPr lang="nl-BE" sz="1600">
                <a:solidFill>
                  <a:srgbClr val="373636"/>
                </a:solidFill>
              </a:rPr>
              <a:t> 	= Onverschillig</a:t>
            </a:r>
            <a:endParaRPr sz="1600">
              <a:solidFill>
                <a:srgbClr val="373636"/>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107"/>
          <p:cNvSpPr txBox="1"/>
          <p:nvPr/>
        </p:nvSpPr>
        <p:spPr>
          <a:xfrm>
            <a:off x="628650" y="273849"/>
            <a:ext cx="7886700" cy="13524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2800" b="1"/>
              <a:t>Praktische </a:t>
            </a:r>
            <a:r>
              <a:rPr lang="nl-BE" sz="2800" b="1" i="0" u="none" strike="noStrike" cap="none">
                <a:solidFill>
                  <a:srgbClr val="000000"/>
                </a:solidFill>
                <a:latin typeface="Arial"/>
                <a:ea typeface="Arial"/>
                <a:cs typeface="Arial"/>
                <a:sym typeface="Arial"/>
              </a:rPr>
              <a:t>oefening</a:t>
            </a:r>
            <a:r>
              <a:rPr lang="nl-BE" sz="2800" b="1"/>
              <a:t> - Definitie check voor het OSLO applicatieprofiel</a:t>
            </a:r>
            <a:endParaRPr sz="2800" b="0" i="1" u="none" strike="noStrike" cap="none">
              <a:solidFill>
                <a:srgbClr val="000000"/>
              </a:solidFill>
              <a:latin typeface="Arial"/>
              <a:ea typeface="Arial"/>
              <a:cs typeface="Arial"/>
              <a:sym typeface="Arial"/>
            </a:endParaRPr>
          </a:p>
        </p:txBody>
      </p:sp>
      <p:sp>
        <p:nvSpPr>
          <p:cNvPr id="811" name="Google Shape;811;p107"/>
          <p:cNvSpPr txBox="1"/>
          <p:nvPr/>
        </p:nvSpPr>
        <p:spPr>
          <a:xfrm>
            <a:off x="628650" y="1522125"/>
            <a:ext cx="4255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BE" sz="1500" b="1"/>
              <a:t>We zullen de overige definities van attributen en klassen op GitHub beschikbaar maken. Daar kunnen jullie opmerkingen achterlaten via “Issues”.</a:t>
            </a:r>
            <a:endParaRPr sz="1300"/>
          </a:p>
        </p:txBody>
      </p:sp>
      <p:sp>
        <p:nvSpPr>
          <p:cNvPr id="812" name="Google Shape;812;p107"/>
          <p:cNvSpPr txBox="1"/>
          <p:nvPr/>
        </p:nvSpPr>
        <p:spPr>
          <a:xfrm>
            <a:off x="4950300" y="1626250"/>
            <a:ext cx="3766200" cy="1741500"/>
          </a:xfrm>
          <a:prstGeom prst="rect">
            <a:avLst/>
          </a:prstGeom>
          <a:solidFill>
            <a:schemeClr val="dk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13" name="Google Shape;813;p107"/>
          <p:cNvPicPr preferRelativeResize="0"/>
          <p:nvPr/>
        </p:nvPicPr>
        <p:blipFill rotWithShape="1">
          <a:blip r:embed="rId3">
            <a:alphaModFix/>
          </a:blip>
          <a:srcRect/>
          <a:stretch/>
        </p:blipFill>
        <p:spPr>
          <a:xfrm>
            <a:off x="6044652" y="1801921"/>
            <a:ext cx="1577413" cy="548455"/>
          </a:xfrm>
          <a:prstGeom prst="rect">
            <a:avLst/>
          </a:prstGeom>
          <a:noFill/>
          <a:ln>
            <a:noFill/>
          </a:ln>
        </p:spPr>
      </p:pic>
      <p:sp>
        <p:nvSpPr>
          <p:cNvPr id="814" name="Google Shape;814;p107"/>
          <p:cNvSpPr txBox="1"/>
          <p:nvPr/>
        </p:nvSpPr>
        <p:spPr>
          <a:xfrm>
            <a:off x="5132825" y="2603250"/>
            <a:ext cx="3401100" cy="764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nl-BE" sz="1500" b="0" i="0" u="sng" strike="noStrike" cap="none">
                <a:solidFill>
                  <a:schemeClr val="hlink"/>
                </a:solidFill>
                <a:latin typeface="Arial"/>
                <a:ea typeface="Arial"/>
                <a:cs typeface="Arial"/>
                <a:sym typeface="Arial"/>
                <a:hlinkClick r:id="rId4"/>
              </a:rPr>
              <a:t>https://github.com/Informatievlaanderen/OSLOthema-feitelijkeVerenigingen</a:t>
            </a:r>
            <a:r>
              <a:rPr lang="nl-BE" sz="1500" b="0" i="0" u="none" strike="noStrike" cap="none">
                <a:solidFill>
                  <a:srgbClr val="000000"/>
                </a:solidFill>
                <a:latin typeface="Arial"/>
                <a:ea typeface="Arial"/>
                <a:cs typeface="Arial"/>
                <a:sym typeface="Arial"/>
              </a:rPr>
              <a:t> </a:t>
            </a:r>
            <a:endParaRPr sz="1500" b="0" i="0" u="none" strike="noStrike" cap="none">
              <a:solidFill>
                <a:schemeClr val="lt1"/>
              </a:solidFill>
              <a:latin typeface="Arial"/>
              <a:ea typeface="Arial"/>
              <a:cs typeface="Arial"/>
              <a:sym typeface="Arial"/>
            </a:endParaRPr>
          </a:p>
        </p:txBody>
      </p:sp>
      <p:pic>
        <p:nvPicPr>
          <p:cNvPr id="815" name="Google Shape;815;p107"/>
          <p:cNvPicPr preferRelativeResize="0"/>
          <p:nvPr/>
        </p:nvPicPr>
        <p:blipFill>
          <a:blip r:embed="rId5">
            <a:alphaModFix/>
          </a:blip>
          <a:stretch>
            <a:fillRect/>
          </a:stretch>
        </p:blipFill>
        <p:spPr>
          <a:xfrm>
            <a:off x="563100" y="3779400"/>
            <a:ext cx="8153400" cy="1209675"/>
          </a:xfrm>
          <a:prstGeom prst="rect">
            <a:avLst/>
          </a:prstGeom>
          <a:noFill/>
          <a:ln>
            <a:noFill/>
          </a:ln>
        </p:spPr>
      </p:pic>
      <p:cxnSp>
        <p:nvCxnSpPr>
          <p:cNvPr id="816" name="Google Shape;816;p107"/>
          <p:cNvCxnSpPr/>
          <p:nvPr/>
        </p:nvCxnSpPr>
        <p:spPr>
          <a:xfrm flipH="1">
            <a:off x="2131300" y="2664250"/>
            <a:ext cx="7500" cy="1716900"/>
          </a:xfrm>
          <a:prstGeom prst="straightConnector1">
            <a:avLst/>
          </a:prstGeom>
          <a:noFill/>
          <a:ln w="76200" cap="flat" cmpd="sng">
            <a:solidFill>
              <a:srgbClr val="D04A02"/>
            </a:solidFill>
            <a:prstDash val="solid"/>
            <a:round/>
            <a:headEnd type="none" w="med" len="med"/>
            <a:tailEnd type="triangle" w="med" len="med"/>
          </a:ln>
        </p:spPr>
      </p:cxnSp>
      <p:sp>
        <p:nvSpPr>
          <p:cNvPr id="817" name="Google Shape;817;p107"/>
          <p:cNvSpPr/>
          <p:nvPr/>
        </p:nvSpPr>
        <p:spPr>
          <a:xfrm>
            <a:off x="1650350" y="4492225"/>
            <a:ext cx="843600" cy="384900"/>
          </a:xfrm>
          <a:prstGeom prst="roundRect">
            <a:avLst>
              <a:gd name="adj" fmla="val 16667"/>
            </a:avLst>
          </a:prstGeom>
          <a:noFill/>
          <a:ln w="76200" cap="flat" cmpd="sng">
            <a:solidFill>
              <a:srgbClr val="D04A0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108"/>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nl-BE" b="1">
                <a:solidFill>
                  <a:srgbClr val="4C4C4C"/>
                </a:solidFill>
              </a:rPr>
              <a:t>Q&amp;A</a:t>
            </a:r>
            <a:endParaRPr>
              <a:solidFill>
                <a:srgbClr val="4C4C4C"/>
              </a:solidFill>
            </a:endParaRPr>
          </a:p>
          <a:p>
            <a:pPr marL="0" lvl="0" indent="0" algn="r" rtl="0">
              <a:lnSpc>
                <a:spcPct val="102702"/>
              </a:lnSpc>
              <a:spcBef>
                <a:spcPts val="0"/>
              </a:spcBef>
              <a:spcAft>
                <a:spcPts val="0"/>
              </a:spcAft>
              <a:buSzPts val="3700"/>
              <a:buNone/>
            </a:pPr>
            <a:endParaRPr/>
          </a:p>
        </p:txBody>
      </p:sp>
      <p:sp>
        <p:nvSpPr>
          <p:cNvPr id="823" name="Google Shape;823;p108"/>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24" name="Google Shape;824;p108"/>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rmAutofit/>
          </a:bodyPr>
          <a:lstStyle/>
          <a:p>
            <a:pPr marL="0" lvl="0" indent="0" algn="r" rtl="0">
              <a:lnSpc>
                <a:spcPct val="90000"/>
              </a:lnSpc>
              <a:spcBef>
                <a:spcPts val="300"/>
              </a:spcBef>
              <a:spcAft>
                <a:spcPts val="0"/>
              </a:spcAft>
              <a:buSzPts val="1980"/>
              <a:buNone/>
            </a:pPr>
            <a:endParaRPr b="1">
              <a:solidFill>
                <a:srgbClr val="4C4C4C"/>
              </a:solidFill>
              <a:latin typeface="Arial"/>
              <a:ea typeface="Arial"/>
              <a:cs typeface="Arial"/>
              <a:sym typeface="Arial"/>
            </a:endParaRPr>
          </a:p>
          <a:p>
            <a:pPr marL="0" lvl="0" indent="0" algn="r" rtl="0">
              <a:lnSpc>
                <a:spcPct val="90000"/>
              </a:lnSpc>
              <a:spcBef>
                <a:spcPts val="300"/>
              </a:spcBef>
              <a:spcAft>
                <a:spcPts val="0"/>
              </a:spcAft>
              <a:buSzPts val="1980"/>
              <a:buNone/>
            </a:pPr>
            <a:r>
              <a:rPr lang="nl-BE" sz="1400">
                <a:solidFill>
                  <a:srgbClr val="4C4C4C"/>
                </a:solidFill>
              </a:rPr>
              <a:t>Digitaal Vlaanderen</a:t>
            </a:r>
            <a:endParaRPr sz="1400">
              <a:solidFill>
                <a:srgbClr val="4C4C4C"/>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pic>
        <p:nvPicPr>
          <p:cNvPr id="829" name="Google Shape;829;p109"/>
          <p:cNvPicPr preferRelativeResize="0"/>
          <p:nvPr/>
        </p:nvPicPr>
        <p:blipFill rotWithShape="1">
          <a:blip r:embed="rId3">
            <a:alphaModFix/>
          </a:blip>
          <a:srcRect/>
          <a:stretch/>
        </p:blipFill>
        <p:spPr>
          <a:xfrm>
            <a:off x="1966437" y="640339"/>
            <a:ext cx="4953476" cy="4503160"/>
          </a:xfrm>
          <a:prstGeom prst="rect">
            <a:avLst/>
          </a:prstGeom>
          <a:noFill/>
          <a:ln>
            <a:noFill/>
          </a:ln>
        </p:spPr>
      </p:pic>
      <p:sp>
        <p:nvSpPr>
          <p:cNvPr id="830" name="Google Shape;830;p109"/>
          <p:cNvSpPr txBox="1"/>
          <p:nvPr/>
        </p:nvSpPr>
        <p:spPr>
          <a:xfrm>
            <a:off x="645459" y="486450"/>
            <a:ext cx="19350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nl-BE" sz="1400" b="0" i="0" u="none" strike="noStrike" cap="none">
                <a:solidFill>
                  <a:srgbClr val="000000"/>
                </a:solidFill>
                <a:latin typeface="Arial"/>
                <a:ea typeface="Arial"/>
                <a:cs typeface="Arial"/>
                <a:sym typeface="Arial"/>
              </a:rPr>
              <a:t>Waarom doen we ... ?</a:t>
            </a:r>
            <a:endParaRPr/>
          </a:p>
        </p:txBody>
      </p:sp>
      <p:sp>
        <p:nvSpPr>
          <p:cNvPr id="831" name="Google Shape;831;p109"/>
          <p:cNvSpPr txBox="1"/>
          <p:nvPr/>
        </p:nvSpPr>
        <p:spPr>
          <a:xfrm>
            <a:off x="2041712" y="948116"/>
            <a:ext cx="26307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nl-BE" sz="1400" b="0" i="0" u="none" strike="noStrike" cap="none">
                <a:solidFill>
                  <a:srgbClr val="000000"/>
                </a:solidFill>
                <a:latin typeface="Arial"/>
                <a:ea typeface="Arial"/>
                <a:cs typeface="Arial"/>
                <a:sym typeface="Arial"/>
              </a:rPr>
              <a:t>Moeten we niet ... toevoegen ?</a:t>
            </a:r>
            <a:endParaRPr/>
          </a:p>
        </p:txBody>
      </p:sp>
      <p:sp>
        <p:nvSpPr>
          <p:cNvPr id="832" name="Google Shape;832;p109"/>
          <p:cNvSpPr txBox="1"/>
          <p:nvPr/>
        </p:nvSpPr>
        <p:spPr>
          <a:xfrm>
            <a:off x="4769224" y="486449"/>
            <a:ext cx="2223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nl-BE" sz="1400" b="0" i="0" u="none" strike="noStrike" cap="none">
                <a:solidFill>
                  <a:srgbClr val="000000"/>
                </a:solidFill>
                <a:latin typeface="Arial"/>
                <a:ea typeface="Arial"/>
                <a:cs typeface="Arial"/>
                <a:sym typeface="Arial"/>
              </a:rPr>
              <a:t>Kunnen we niet beter ... ?</a:t>
            </a:r>
            <a:endParaRPr/>
          </a:p>
        </p:txBody>
      </p:sp>
      <p:sp>
        <p:nvSpPr>
          <p:cNvPr id="833" name="Google Shape;833;p109"/>
          <p:cNvSpPr txBox="1"/>
          <p:nvPr/>
        </p:nvSpPr>
        <p:spPr>
          <a:xfrm>
            <a:off x="6313045" y="948115"/>
            <a:ext cx="17364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nl-BE" sz="1400" b="0" i="0" u="none" strike="noStrike" cap="none">
                <a:solidFill>
                  <a:srgbClr val="000000"/>
                </a:solidFill>
                <a:latin typeface="Arial"/>
                <a:ea typeface="Arial"/>
                <a:cs typeface="Arial"/>
                <a:sym typeface="Arial"/>
              </a:rPr>
              <a:t>Hoe zit het met ...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110"/>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nl-BE" b="1">
                <a:solidFill>
                  <a:srgbClr val="4C4C4C"/>
                </a:solidFill>
              </a:rPr>
              <a:t>Volgende stappen</a:t>
            </a:r>
            <a:endParaRPr>
              <a:solidFill>
                <a:srgbClr val="4C4C4C"/>
              </a:solidFill>
            </a:endParaRPr>
          </a:p>
          <a:p>
            <a:pPr marL="0" lvl="0" indent="0" algn="r" rtl="0">
              <a:lnSpc>
                <a:spcPct val="102702"/>
              </a:lnSpc>
              <a:spcBef>
                <a:spcPts val="0"/>
              </a:spcBef>
              <a:spcAft>
                <a:spcPts val="0"/>
              </a:spcAft>
              <a:buSzPts val="3700"/>
              <a:buNone/>
            </a:pPr>
            <a:endParaRPr/>
          </a:p>
        </p:txBody>
      </p:sp>
      <p:sp>
        <p:nvSpPr>
          <p:cNvPr id="839" name="Google Shape;839;p110"/>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40" name="Google Shape;840;p110"/>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rmAutofit/>
          </a:bodyPr>
          <a:lstStyle/>
          <a:p>
            <a:pPr marL="0" lvl="0" indent="0" algn="r" rtl="0">
              <a:lnSpc>
                <a:spcPct val="90000"/>
              </a:lnSpc>
              <a:spcBef>
                <a:spcPts val="300"/>
              </a:spcBef>
              <a:spcAft>
                <a:spcPts val="0"/>
              </a:spcAft>
              <a:buSzPts val="1980"/>
              <a:buNone/>
            </a:pPr>
            <a:endParaRPr b="1">
              <a:solidFill>
                <a:srgbClr val="4C4C4C"/>
              </a:solidFill>
              <a:latin typeface="Arial"/>
              <a:ea typeface="Arial"/>
              <a:cs typeface="Arial"/>
              <a:sym typeface="Arial"/>
            </a:endParaRPr>
          </a:p>
          <a:p>
            <a:pPr marL="0" lvl="0" indent="0" algn="r" rtl="0">
              <a:lnSpc>
                <a:spcPct val="90000"/>
              </a:lnSpc>
              <a:spcBef>
                <a:spcPts val="300"/>
              </a:spcBef>
              <a:spcAft>
                <a:spcPts val="0"/>
              </a:spcAft>
              <a:buSzPts val="1980"/>
              <a:buNone/>
            </a:pPr>
            <a:r>
              <a:rPr lang="nl-BE" sz="1400">
                <a:solidFill>
                  <a:srgbClr val="4C4C4C"/>
                </a:solidFill>
              </a:rPr>
              <a:t>Digitaal Vlaanderen</a:t>
            </a:r>
            <a:endParaRPr sz="1400">
              <a:solidFill>
                <a:srgbClr val="4C4C4C"/>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pic>
        <p:nvPicPr>
          <p:cNvPr id="452" name="Google Shape;452;p75" descr="Amazon.com : Neewer 12''X11''/30cm X 27cm Wooden Director's Film Movie  Slateboard Clapper Board : Camera &amp; Photo"/>
          <p:cNvPicPr preferRelativeResize="0"/>
          <p:nvPr/>
        </p:nvPicPr>
        <p:blipFill rotWithShape="1">
          <a:blip r:embed="rId3">
            <a:alphaModFix/>
          </a:blip>
          <a:srcRect/>
          <a:stretch/>
        </p:blipFill>
        <p:spPr>
          <a:xfrm>
            <a:off x="2960127" y="665739"/>
            <a:ext cx="3223746" cy="3812020"/>
          </a:xfrm>
          <a:prstGeom prst="rect">
            <a:avLst/>
          </a:prstGeom>
          <a:noFill/>
          <a:ln>
            <a:noFill/>
          </a:ln>
        </p:spPr>
      </p:pic>
      <p:sp>
        <p:nvSpPr>
          <p:cNvPr id="453" name="Google Shape;453;p75"/>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nl-BE" sz="3200" b="1" i="0" u="none" strike="noStrike" cap="none">
                <a:solidFill>
                  <a:srgbClr val="000000"/>
                </a:solidFill>
                <a:latin typeface="Arial"/>
                <a:ea typeface="Arial"/>
                <a:cs typeface="Arial"/>
                <a:sym typeface="Arial"/>
              </a:rPr>
              <a:t>Opname?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111"/>
          <p:cNvSpPr/>
          <p:nvPr/>
        </p:nvSpPr>
        <p:spPr>
          <a:xfrm>
            <a:off x="628638" y="4349115"/>
            <a:ext cx="1314600" cy="60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846" name="Google Shape;846;p111"/>
          <p:cNvGrpSpPr/>
          <p:nvPr/>
        </p:nvGrpSpPr>
        <p:grpSpPr>
          <a:xfrm>
            <a:off x="641992" y="1367322"/>
            <a:ext cx="478299" cy="478299"/>
            <a:chOff x="4640263" y="1219200"/>
            <a:chExt cx="123825" cy="123825"/>
          </a:xfrm>
        </p:grpSpPr>
        <p:sp>
          <p:nvSpPr>
            <p:cNvPr id="847" name="Google Shape;847;p111"/>
            <p:cNvSpPr/>
            <p:nvPr/>
          </p:nvSpPr>
          <p:spPr>
            <a:xfrm>
              <a:off x="4673600" y="1285875"/>
              <a:ext cx="22225" cy="22225"/>
            </a:xfrm>
            <a:custGeom>
              <a:avLst/>
              <a:gdLst/>
              <a:ahLst/>
              <a:cxnLst/>
              <a:rect l="l" t="t" r="r" b="b"/>
              <a:pathLst>
                <a:path w="106" h="100" extrusionOk="0">
                  <a:moveTo>
                    <a:pt x="43" y="5"/>
                  </a:moveTo>
                  <a:cubicBezTo>
                    <a:pt x="17" y="11"/>
                    <a:pt x="0" y="37"/>
                    <a:pt x="6" y="63"/>
                  </a:cubicBezTo>
                  <a:cubicBezTo>
                    <a:pt x="9" y="75"/>
                    <a:pt x="16" y="86"/>
                    <a:pt x="27" y="93"/>
                  </a:cubicBezTo>
                  <a:cubicBezTo>
                    <a:pt x="35" y="98"/>
                    <a:pt x="44" y="100"/>
                    <a:pt x="53" y="100"/>
                  </a:cubicBezTo>
                  <a:cubicBezTo>
                    <a:pt x="57" y="100"/>
                    <a:pt x="60" y="100"/>
                    <a:pt x="63" y="99"/>
                  </a:cubicBezTo>
                  <a:cubicBezTo>
                    <a:pt x="89" y="94"/>
                    <a:pt x="106" y="68"/>
                    <a:pt x="100" y="42"/>
                  </a:cubicBezTo>
                  <a:cubicBezTo>
                    <a:pt x="94" y="16"/>
                    <a:pt x="69" y="0"/>
                    <a:pt x="43" y="5"/>
                  </a:cubicBezTo>
                  <a:close/>
                  <a:moveTo>
                    <a:pt x="73" y="65"/>
                  </a:moveTo>
                  <a:cubicBezTo>
                    <a:pt x="70" y="71"/>
                    <a:pt x="64" y="74"/>
                    <a:pt x="58" y="76"/>
                  </a:cubicBezTo>
                  <a:cubicBezTo>
                    <a:pt x="52" y="77"/>
                    <a:pt x="46" y="76"/>
                    <a:pt x="40" y="72"/>
                  </a:cubicBezTo>
                  <a:cubicBezTo>
                    <a:pt x="35" y="69"/>
                    <a:pt x="31" y="64"/>
                    <a:pt x="30" y="57"/>
                  </a:cubicBezTo>
                  <a:cubicBezTo>
                    <a:pt x="27" y="45"/>
                    <a:pt x="35" y="32"/>
                    <a:pt x="48" y="29"/>
                  </a:cubicBezTo>
                  <a:cubicBezTo>
                    <a:pt x="54" y="28"/>
                    <a:pt x="61" y="29"/>
                    <a:pt x="66" y="32"/>
                  </a:cubicBezTo>
                  <a:cubicBezTo>
                    <a:pt x="71" y="36"/>
                    <a:pt x="75" y="41"/>
                    <a:pt x="76" y="47"/>
                  </a:cubicBezTo>
                  <a:cubicBezTo>
                    <a:pt x="78" y="53"/>
                    <a:pt x="77" y="60"/>
                    <a:pt x="73" y="6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48" name="Google Shape;848;p111"/>
            <p:cNvSpPr/>
            <p:nvPr/>
          </p:nvSpPr>
          <p:spPr>
            <a:xfrm>
              <a:off x="4652963" y="1265238"/>
              <a:ext cx="65088" cy="65088"/>
            </a:xfrm>
            <a:custGeom>
              <a:avLst/>
              <a:gdLst/>
              <a:ahLst/>
              <a:cxnLst/>
              <a:rect l="l" t="t" r="r" b="b"/>
              <a:pathLst>
                <a:path w="304" h="304" extrusionOk="0">
                  <a:moveTo>
                    <a:pt x="304" y="158"/>
                  </a:moveTo>
                  <a:cubicBezTo>
                    <a:pt x="288" y="83"/>
                    <a:pt x="288" y="83"/>
                    <a:pt x="288" y="83"/>
                  </a:cubicBezTo>
                  <a:cubicBezTo>
                    <a:pt x="250" y="82"/>
                    <a:pt x="250" y="82"/>
                    <a:pt x="250" y="82"/>
                  </a:cubicBezTo>
                  <a:cubicBezTo>
                    <a:pt x="244" y="75"/>
                    <a:pt x="238" y="68"/>
                    <a:pt x="231" y="62"/>
                  </a:cubicBezTo>
                  <a:cubicBezTo>
                    <a:pt x="233" y="24"/>
                    <a:pt x="233" y="24"/>
                    <a:pt x="233" y="24"/>
                  </a:cubicBezTo>
                  <a:cubicBezTo>
                    <a:pt x="160" y="0"/>
                    <a:pt x="160" y="0"/>
                    <a:pt x="160" y="0"/>
                  </a:cubicBezTo>
                  <a:cubicBezTo>
                    <a:pt x="140" y="33"/>
                    <a:pt x="140" y="33"/>
                    <a:pt x="140" y="33"/>
                  </a:cubicBezTo>
                  <a:cubicBezTo>
                    <a:pt x="135" y="33"/>
                    <a:pt x="131" y="34"/>
                    <a:pt x="126" y="35"/>
                  </a:cubicBezTo>
                  <a:cubicBezTo>
                    <a:pt x="122" y="36"/>
                    <a:pt x="118" y="37"/>
                    <a:pt x="113" y="39"/>
                  </a:cubicBezTo>
                  <a:cubicBezTo>
                    <a:pt x="81" y="18"/>
                    <a:pt x="81" y="18"/>
                    <a:pt x="81" y="18"/>
                  </a:cubicBezTo>
                  <a:cubicBezTo>
                    <a:pt x="25" y="70"/>
                    <a:pt x="25" y="70"/>
                    <a:pt x="25" y="70"/>
                  </a:cubicBezTo>
                  <a:cubicBezTo>
                    <a:pt x="43" y="103"/>
                    <a:pt x="43" y="103"/>
                    <a:pt x="43" y="103"/>
                  </a:cubicBezTo>
                  <a:cubicBezTo>
                    <a:pt x="39" y="112"/>
                    <a:pt x="36" y="121"/>
                    <a:pt x="34" y="129"/>
                  </a:cubicBezTo>
                  <a:cubicBezTo>
                    <a:pt x="0" y="146"/>
                    <a:pt x="0" y="146"/>
                    <a:pt x="0" y="146"/>
                  </a:cubicBezTo>
                  <a:cubicBezTo>
                    <a:pt x="17" y="221"/>
                    <a:pt x="17" y="221"/>
                    <a:pt x="17" y="221"/>
                  </a:cubicBezTo>
                  <a:cubicBezTo>
                    <a:pt x="55" y="222"/>
                    <a:pt x="55" y="222"/>
                    <a:pt x="55" y="222"/>
                  </a:cubicBezTo>
                  <a:cubicBezTo>
                    <a:pt x="60" y="230"/>
                    <a:pt x="66" y="237"/>
                    <a:pt x="73" y="243"/>
                  </a:cubicBezTo>
                  <a:cubicBezTo>
                    <a:pt x="71" y="281"/>
                    <a:pt x="71" y="281"/>
                    <a:pt x="71" y="281"/>
                  </a:cubicBezTo>
                  <a:cubicBezTo>
                    <a:pt x="144" y="304"/>
                    <a:pt x="144" y="304"/>
                    <a:pt x="144" y="304"/>
                  </a:cubicBezTo>
                  <a:cubicBezTo>
                    <a:pt x="164" y="272"/>
                    <a:pt x="164" y="272"/>
                    <a:pt x="164" y="272"/>
                  </a:cubicBezTo>
                  <a:cubicBezTo>
                    <a:pt x="169" y="271"/>
                    <a:pt x="174" y="270"/>
                    <a:pt x="178" y="270"/>
                  </a:cubicBezTo>
                  <a:cubicBezTo>
                    <a:pt x="182" y="269"/>
                    <a:pt x="186" y="267"/>
                    <a:pt x="191" y="266"/>
                  </a:cubicBezTo>
                  <a:cubicBezTo>
                    <a:pt x="223" y="287"/>
                    <a:pt x="223" y="287"/>
                    <a:pt x="223" y="287"/>
                  </a:cubicBezTo>
                  <a:cubicBezTo>
                    <a:pt x="280" y="235"/>
                    <a:pt x="280" y="235"/>
                    <a:pt x="280" y="235"/>
                  </a:cubicBezTo>
                  <a:cubicBezTo>
                    <a:pt x="262" y="201"/>
                    <a:pt x="262" y="201"/>
                    <a:pt x="262" y="201"/>
                  </a:cubicBezTo>
                  <a:cubicBezTo>
                    <a:pt x="265" y="193"/>
                    <a:pt x="268" y="184"/>
                    <a:pt x="270" y="175"/>
                  </a:cubicBezTo>
                  <a:lnTo>
                    <a:pt x="304" y="158"/>
                  </a:lnTo>
                  <a:close/>
                  <a:moveTo>
                    <a:pt x="248" y="159"/>
                  </a:moveTo>
                  <a:cubicBezTo>
                    <a:pt x="246" y="169"/>
                    <a:pt x="246" y="169"/>
                    <a:pt x="246" y="169"/>
                  </a:cubicBezTo>
                  <a:cubicBezTo>
                    <a:pt x="245" y="177"/>
                    <a:pt x="243" y="185"/>
                    <a:pt x="239" y="193"/>
                  </a:cubicBezTo>
                  <a:cubicBezTo>
                    <a:pt x="234" y="202"/>
                    <a:pt x="234" y="202"/>
                    <a:pt x="234" y="202"/>
                  </a:cubicBezTo>
                  <a:cubicBezTo>
                    <a:pt x="249" y="230"/>
                    <a:pt x="249" y="230"/>
                    <a:pt x="249" y="230"/>
                  </a:cubicBezTo>
                  <a:cubicBezTo>
                    <a:pt x="221" y="256"/>
                    <a:pt x="221" y="256"/>
                    <a:pt x="221" y="256"/>
                  </a:cubicBezTo>
                  <a:cubicBezTo>
                    <a:pt x="194" y="239"/>
                    <a:pt x="194" y="239"/>
                    <a:pt x="194" y="239"/>
                  </a:cubicBezTo>
                  <a:cubicBezTo>
                    <a:pt x="184" y="242"/>
                    <a:pt x="184" y="242"/>
                    <a:pt x="184" y="242"/>
                  </a:cubicBezTo>
                  <a:cubicBezTo>
                    <a:pt x="180" y="244"/>
                    <a:pt x="176" y="245"/>
                    <a:pt x="173" y="246"/>
                  </a:cubicBezTo>
                  <a:cubicBezTo>
                    <a:pt x="169" y="247"/>
                    <a:pt x="165" y="247"/>
                    <a:pt x="161" y="248"/>
                  </a:cubicBezTo>
                  <a:cubicBezTo>
                    <a:pt x="150" y="249"/>
                    <a:pt x="150" y="249"/>
                    <a:pt x="150" y="249"/>
                  </a:cubicBezTo>
                  <a:cubicBezTo>
                    <a:pt x="134" y="275"/>
                    <a:pt x="134" y="275"/>
                    <a:pt x="134" y="275"/>
                  </a:cubicBezTo>
                  <a:cubicBezTo>
                    <a:pt x="96" y="264"/>
                    <a:pt x="96" y="264"/>
                    <a:pt x="96" y="264"/>
                  </a:cubicBezTo>
                  <a:cubicBezTo>
                    <a:pt x="98" y="232"/>
                    <a:pt x="98" y="232"/>
                    <a:pt x="98" y="232"/>
                  </a:cubicBezTo>
                  <a:cubicBezTo>
                    <a:pt x="90" y="225"/>
                    <a:pt x="90" y="225"/>
                    <a:pt x="90" y="225"/>
                  </a:cubicBezTo>
                  <a:cubicBezTo>
                    <a:pt x="84" y="220"/>
                    <a:pt x="78" y="214"/>
                    <a:pt x="74" y="207"/>
                  </a:cubicBezTo>
                  <a:cubicBezTo>
                    <a:pt x="68" y="199"/>
                    <a:pt x="68" y="199"/>
                    <a:pt x="68" y="199"/>
                  </a:cubicBezTo>
                  <a:cubicBezTo>
                    <a:pt x="36" y="198"/>
                    <a:pt x="36" y="198"/>
                    <a:pt x="36" y="198"/>
                  </a:cubicBezTo>
                  <a:cubicBezTo>
                    <a:pt x="28" y="160"/>
                    <a:pt x="28" y="160"/>
                    <a:pt x="28" y="160"/>
                  </a:cubicBezTo>
                  <a:cubicBezTo>
                    <a:pt x="56" y="146"/>
                    <a:pt x="56" y="146"/>
                    <a:pt x="56" y="146"/>
                  </a:cubicBezTo>
                  <a:cubicBezTo>
                    <a:pt x="58" y="135"/>
                    <a:pt x="58" y="135"/>
                    <a:pt x="58" y="135"/>
                  </a:cubicBezTo>
                  <a:cubicBezTo>
                    <a:pt x="59" y="127"/>
                    <a:pt x="62" y="120"/>
                    <a:pt x="65" y="112"/>
                  </a:cubicBezTo>
                  <a:cubicBezTo>
                    <a:pt x="70" y="102"/>
                    <a:pt x="70" y="102"/>
                    <a:pt x="70" y="102"/>
                  </a:cubicBezTo>
                  <a:cubicBezTo>
                    <a:pt x="55" y="75"/>
                    <a:pt x="55" y="75"/>
                    <a:pt x="55" y="75"/>
                  </a:cubicBezTo>
                  <a:cubicBezTo>
                    <a:pt x="84" y="48"/>
                    <a:pt x="84" y="48"/>
                    <a:pt x="84" y="48"/>
                  </a:cubicBezTo>
                  <a:cubicBezTo>
                    <a:pt x="110" y="66"/>
                    <a:pt x="110" y="66"/>
                    <a:pt x="110" y="66"/>
                  </a:cubicBezTo>
                  <a:cubicBezTo>
                    <a:pt x="120" y="62"/>
                    <a:pt x="120" y="62"/>
                    <a:pt x="120" y="62"/>
                  </a:cubicBezTo>
                  <a:cubicBezTo>
                    <a:pt x="124" y="61"/>
                    <a:pt x="128" y="59"/>
                    <a:pt x="132" y="59"/>
                  </a:cubicBezTo>
                  <a:cubicBezTo>
                    <a:pt x="135" y="58"/>
                    <a:pt x="139" y="57"/>
                    <a:pt x="144" y="57"/>
                  </a:cubicBezTo>
                  <a:cubicBezTo>
                    <a:pt x="154" y="56"/>
                    <a:pt x="154" y="56"/>
                    <a:pt x="154" y="56"/>
                  </a:cubicBezTo>
                  <a:cubicBezTo>
                    <a:pt x="171" y="29"/>
                    <a:pt x="171" y="29"/>
                    <a:pt x="171" y="29"/>
                  </a:cubicBezTo>
                  <a:cubicBezTo>
                    <a:pt x="208" y="41"/>
                    <a:pt x="208" y="41"/>
                    <a:pt x="208" y="41"/>
                  </a:cubicBezTo>
                  <a:cubicBezTo>
                    <a:pt x="206" y="72"/>
                    <a:pt x="206" y="72"/>
                    <a:pt x="206" y="72"/>
                  </a:cubicBezTo>
                  <a:cubicBezTo>
                    <a:pt x="214" y="79"/>
                    <a:pt x="214" y="79"/>
                    <a:pt x="214" y="79"/>
                  </a:cubicBezTo>
                  <a:cubicBezTo>
                    <a:pt x="221" y="85"/>
                    <a:pt x="226" y="91"/>
                    <a:pt x="231" y="97"/>
                  </a:cubicBezTo>
                  <a:cubicBezTo>
                    <a:pt x="237" y="106"/>
                    <a:pt x="237" y="106"/>
                    <a:pt x="237" y="106"/>
                  </a:cubicBezTo>
                  <a:cubicBezTo>
                    <a:pt x="268" y="107"/>
                    <a:pt x="268" y="107"/>
                    <a:pt x="268" y="107"/>
                  </a:cubicBezTo>
                  <a:cubicBezTo>
                    <a:pt x="276" y="145"/>
                    <a:pt x="276" y="145"/>
                    <a:pt x="276" y="145"/>
                  </a:cubicBezTo>
                  <a:lnTo>
                    <a:pt x="248" y="1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49" name="Google Shape;849;p111"/>
            <p:cNvSpPr/>
            <p:nvPr/>
          </p:nvSpPr>
          <p:spPr>
            <a:xfrm>
              <a:off x="4703763" y="1233488"/>
              <a:ext cx="47625" cy="47625"/>
            </a:xfrm>
            <a:custGeom>
              <a:avLst/>
              <a:gdLst/>
              <a:ahLst/>
              <a:cxnLst/>
              <a:rect l="l" t="t" r="r" b="b"/>
              <a:pathLst>
                <a:path w="224" h="223" extrusionOk="0">
                  <a:moveTo>
                    <a:pt x="200" y="101"/>
                  </a:moveTo>
                  <a:cubicBezTo>
                    <a:pt x="200" y="98"/>
                    <a:pt x="199" y="95"/>
                    <a:pt x="199" y="92"/>
                  </a:cubicBezTo>
                  <a:cubicBezTo>
                    <a:pt x="198" y="90"/>
                    <a:pt x="197" y="87"/>
                    <a:pt x="196" y="84"/>
                  </a:cubicBezTo>
                  <a:cubicBezTo>
                    <a:pt x="212" y="61"/>
                    <a:pt x="212" y="61"/>
                    <a:pt x="212" y="61"/>
                  </a:cubicBezTo>
                  <a:cubicBezTo>
                    <a:pt x="171" y="16"/>
                    <a:pt x="171" y="16"/>
                    <a:pt x="171" y="16"/>
                  </a:cubicBezTo>
                  <a:cubicBezTo>
                    <a:pt x="147" y="30"/>
                    <a:pt x="147" y="30"/>
                    <a:pt x="147" y="30"/>
                  </a:cubicBezTo>
                  <a:cubicBezTo>
                    <a:pt x="141" y="28"/>
                    <a:pt x="136" y="26"/>
                    <a:pt x="131" y="25"/>
                  </a:cubicBezTo>
                  <a:cubicBezTo>
                    <a:pt x="119" y="0"/>
                    <a:pt x="119" y="0"/>
                    <a:pt x="119" y="0"/>
                  </a:cubicBezTo>
                  <a:cubicBezTo>
                    <a:pt x="59" y="13"/>
                    <a:pt x="59" y="13"/>
                    <a:pt x="59" y="13"/>
                  </a:cubicBezTo>
                  <a:cubicBezTo>
                    <a:pt x="59" y="41"/>
                    <a:pt x="59" y="41"/>
                    <a:pt x="59" y="41"/>
                  </a:cubicBezTo>
                  <a:cubicBezTo>
                    <a:pt x="54" y="44"/>
                    <a:pt x="50" y="48"/>
                    <a:pt x="46" y="52"/>
                  </a:cubicBezTo>
                  <a:cubicBezTo>
                    <a:pt x="18" y="50"/>
                    <a:pt x="18" y="50"/>
                    <a:pt x="18" y="50"/>
                  </a:cubicBezTo>
                  <a:cubicBezTo>
                    <a:pt x="0" y="108"/>
                    <a:pt x="0" y="108"/>
                    <a:pt x="0" y="108"/>
                  </a:cubicBezTo>
                  <a:cubicBezTo>
                    <a:pt x="24" y="122"/>
                    <a:pt x="24" y="122"/>
                    <a:pt x="24" y="122"/>
                  </a:cubicBezTo>
                  <a:cubicBezTo>
                    <a:pt x="24" y="125"/>
                    <a:pt x="25" y="128"/>
                    <a:pt x="25" y="130"/>
                  </a:cubicBezTo>
                  <a:cubicBezTo>
                    <a:pt x="26" y="133"/>
                    <a:pt x="27" y="136"/>
                    <a:pt x="28" y="139"/>
                  </a:cubicBezTo>
                  <a:cubicBezTo>
                    <a:pt x="12" y="162"/>
                    <a:pt x="12" y="162"/>
                    <a:pt x="12" y="162"/>
                  </a:cubicBezTo>
                  <a:cubicBezTo>
                    <a:pt x="53" y="206"/>
                    <a:pt x="53" y="206"/>
                    <a:pt x="53" y="206"/>
                  </a:cubicBezTo>
                  <a:cubicBezTo>
                    <a:pt x="77" y="193"/>
                    <a:pt x="77" y="193"/>
                    <a:pt x="77" y="193"/>
                  </a:cubicBezTo>
                  <a:cubicBezTo>
                    <a:pt x="83" y="195"/>
                    <a:pt x="88" y="197"/>
                    <a:pt x="93" y="198"/>
                  </a:cubicBezTo>
                  <a:cubicBezTo>
                    <a:pt x="106" y="223"/>
                    <a:pt x="106" y="223"/>
                    <a:pt x="106" y="223"/>
                  </a:cubicBezTo>
                  <a:cubicBezTo>
                    <a:pt x="165" y="210"/>
                    <a:pt x="165" y="210"/>
                    <a:pt x="165" y="210"/>
                  </a:cubicBezTo>
                  <a:cubicBezTo>
                    <a:pt x="165" y="182"/>
                    <a:pt x="165" y="182"/>
                    <a:pt x="165" y="182"/>
                  </a:cubicBezTo>
                  <a:cubicBezTo>
                    <a:pt x="170" y="179"/>
                    <a:pt x="174" y="175"/>
                    <a:pt x="178" y="171"/>
                  </a:cubicBezTo>
                  <a:cubicBezTo>
                    <a:pt x="206" y="173"/>
                    <a:pt x="206" y="173"/>
                    <a:pt x="206" y="173"/>
                  </a:cubicBezTo>
                  <a:cubicBezTo>
                    <a:pt x="224" y="115"/>
                    <a:pt x="224" y="115"/>
                    <a:pt x="224" y="115"/>
                  </a:cubicBezTo>
                  <a:lnTo>
                    <a:pt x="200" y="101"/>
                  </a:lnTo>
                  <a:close/>
                  <a:moveTo>
                    <a:pt x="55" y="142"/>
                  </a:moveTo>
                  <a:cubicBezTo>
                    <a:pt x="52" y="133"/>
                    <a:pt x="52" y="133"/>
                    <a:pt x="52" y="133"/>
                  </a:cubicBezTo>
                  <a:cubicBezTo>
                    <a:pt x="51" y="130"/>
                    <a:pt x="50" y="128"/>
                    <a:pt x="49" y="125"/>
                  </a:cubicBezTo>
                  <a:cubicBezTo>
                    <a:pt x="49" y="123"/>
                    <a:pt x="49" y="120"/>
                    <a:pt x="48" y="117"/>
                  </a:cubicBezTo>
                  <a:cubicBezTo>
                    <a:pt x="47" y="108"/>
                    <a:pt x="47" y="108"/>
                    <a:pt x="47" y="108"/>
                  </a:cubicBezTo>
                  <a:cubicBezTo>
                    <a:pt x="29" y="97"/>
                    <a:pt x="29" y="97"/>
                    <a:pt x="29" y="97"/>
                  </a:cubicBezTo>
                  <a:cubicBezTo>
                    <a:pt x="36" y="76"/>
                    <a:pt x="36" y="76"/>
                    <a:pt x="36" y="76"/>
                  </a:cubicBezTo>
                  <a:cubicBezTo>
                    <a:pt x="57" y="77"/>
                    <a:pt x="57" y="77"/>
                    <a:pt x="57" y="77"/>
                  </a:cubicBezTo>
                  <a:cubicBezTo>
                    <a:pt x="63" y="70"/>
                    <a:pt x="63" y="70"/>
                    <a:pt x="63" y="70"/>
                  </a:cubicBezTo>
                  <a:cubicBezTo>
                    <a:pt x="67" y="66"/>
                    <a:pt x="71" y="62"/>
                    <a:pt x="75" y="59"/>
                  </a:cubicBezTo>
                  <a:cubicBezTo>
                    <a:pt x="83" y="54"/>
                    <a:pt x="83" y="54"/>
                    <a:pt x="83" y="54"/>
                  </a:cubicBezTo>
                  <a:cubicBezTo>
                    <a:pt x="84" y="33"/>
                    <a:pt x="84" y="33"/>
                    <a:pt x="84" y="33"/>
                  </a:cubicBezTo>
                  <a:cubicBezTo>
                    <a:pt x="105" y="28"/>
                    <a:pt x="105" y="28"/>
                    <a:pt x="105" y="28"/>
                  </a:cubicBezTo>
                  <a:cubicBezTo>
                    <a:pt x="114" y="47"/>
                    <a:pt x="114" y="47"/>
                    <a:pt x="114" y="47"/>
                  </a:cubicBezTo>
                  <a:cubicBezTo>
                    <a:pt x="123" y="48"/>
                    <a:pt x="123" y="48"/>
                    <a:pt x="123" y="48"/>
                  </a:cubicBezTo>
                  <a:cubicBezTo>
                    <a:pt x="129" y="49"/>
                    <a:pt x="134" y="51"/>
                    <a:pt x="139" y="54"/>
                  </a:cubicBezTo>
                  <a:cubicBezTo>
                    <a:pt x="147" y="57"/>
                    <a:pt x="147" y="57"/>
                    <a:pt x="147" y="57"/>
                  </a:cubicBezTo>
                  <a:cubicBezTo>
                    <a:pt x="166" y="47"/>
                    <a:pt x="166" y="47"/>
                    <a:pt x="166" y="47"/>
                  </a:cubicBezTo>
                  <a:cubicBezTo>
                    <a:pt x="181" y="63"/>
                    <a:pt x="181" y="63"/>
                    <a:pt x="181" y="63"/>
                  </a:cubicBezTo>
                  <a:cubicBezTo>
                    <a:pt x="169" y="81"/>
                    <a:pt x="169" y="81"/>
                    <a:pt x="169" y="81"/>
                  </a:cubicBezTo>
                  <a:cubicBezTo>
                    <a:pt x="172" y="90"/>
                    <a:pt x="172" y="90"/>
                    <a:pt x="172" y="90"/>
                  </a:cubicBezTo>
                  <a:cubicBezTo>
                    <a:pt x="173" y="93"/>
                    <a:pt x="174" y="95"/>
                    <a:pt x="175" y="98"/>
                  </a:cubicBezTo>
                  <a:cubicBezTo>
                    <a:pt x="175" y="100"/>
                    <a:pt x="175" y="103"/>
                    <a:pt x="176" y="106"/>
                  </a:cubicBezTo>
                  <a:cubicBezTo>
                    <a:pt x="177" y="115"/>
                    <a:pt x="177" y="115"/>
                    <a:pt x="177" y="115"/>
                  </a:cubicBezTo>
                  <a:cubicBezTo>
                    <a:pt x="195" y="126"/>
                    <a:pt x="195" y="126"/>
                    <a:pt x="195" y="126"/>
                  </a:cubicBezTo>
                  <a:cubicBezTo>
                    <a:pt x="188" y="147"/>
                    <a:pt x="188" y="147"/>
                    <a:pt x="188" y="147"/>
                  </a:cubicBezTo>
                  <a:cubicBezTo>
                    <a:pt x="167" y="146"/>
                    <a:pt x="167" y="146"/>
                    <a:pt x="167" y="146"/>
                  </a:cubicBezTo>
                  <a:cubicBezTo>
                    <a:pt x="161" y="153"/>
                    <a:pt x="161" y="153"/>
                    <a:pt x="161" y="153"/>
                  </a:cubicBezTo>
                  <a:cubicBezTo>
                    <a:pt x="157" y="157"/>
                    <a:pt x="153" y="161"/>
                    <a:pt x="149" y="164"/>
                  </a:cubicBezTo>
                  <a:cubicBezTo>
                    <a:pt x="141" y="169"/>
                    <a:pt x="141" y="169"/>
                    <a:pt x="141" y="169"/>
                  </a:cubicBezTo>
                  <a:cubicBezTo>
                    <a:pt x="140" y="190"/>
                    <a:pt x="140" y="190"/>
                    <a:pt x="140" y="190"/>
                  </a:cubicBezTo>
                  <a:cubicBezTo>
                    <a:pt x="119" y="195"/>
                    <a:pt x="119" y="195"/>
                    <a:pt x="119" y="195"/>
                  </a:cubicBezTo>
                  <a:cubicBezTo>
                    <a:pt x="110" y="176"/>
                    <a:pt x="110" y="176"/>
                    <a:pt x="110" y="176"/>
                  </a:cubicBezTo>
                  <a:cubicBezTo>
                    <a:pt x="101" y="174"/>
                    <a:pt x="101" y="174"/>
                    <a:pt x="101" y="174"/>
                  </a:cubicBezTo>
                  <a:cubicBezTo>
                    <a:pt x="95" y="174"/>
                    <a:pt x="90" y="172"/>
                    <a:pt x="85" y="169"/>
                  </a:cubicBezTo>
                  <a:cubicBezTo>
                    <a:pt x="77" y="165"/>
                    <a:pt x="77" y="165"/>
                    <a:pt x="77" y="165"/>
                  </a:cubicBezTo>
                  <a:cubicBezTo>
                    <a:pt x="58" y="176"/>
                    <a:pt x="58" y="176"/>
                    <a:pt x="58" y="176"/>
                  </a:cubicBezTo>
                  <a:cubicBezTo>
                    <a:pt x="43" y="160"/>
                    <a:pt x="43" y="160"/>
                    <a:pt x="43" y="160"/>
                  </a:cubicBezTo>
                  <a:lnTo>
                    <a:pt x="55" y="14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50" name="Google Shape;850;p111"/>
            <p:cNvSpPr/>
            <p:nvPr/>
          </p:nvSpPr>
          <p:spPr>
            <a:xfrm>
              <a:off x="4719638" y="1249363"/>
              <a:ext cx="17463" cy="15875"/>
            </a:xfrm>
            <a:custGeom>
              <a:avLst/>
              <a:gdLst/>
              <a:ahLst/>
              <a:cxnLst/>
              <a:rect l="l" t="t" r="r" b="b"/>
              <a:pathLst>
                <a:path w="80" h="79" extrusionOk="0">
                  <a:moveTo>
                    <a:pt x="19" y="73"/>
                  </a:moveTo>
                  <a:cubicBezTo>
                    <a:pt x="25" y="77"/>
                    <a:pt x="32" y="79"/>
                    <a:pt x="39" y="79"/>
                  </a:cubicBezTo>
                  <a:cubicBezTo>
                    <a:pt x="42" y="79"/>
                    <a:pt x="44" y="79"/>
                    <a:pt x="47" y="78"/>
                  </a:cubicBezTo>
                  <a:cubicBezTo>
                    <a:pt x="67" y="74"/>
                    <a:pt x="80" y="54"/>
                    <a:pt x="76" y="33"/>
                  </a:cubicBezTo>
                  <a:cubicBezTo>
                    <a:pt x="76" y="33"/>
                    <a:pt x="76" y="33"/>
                    <a:pt x="76" y="33"/>
                  </a:cubicBezTo>
                  <a:cubicBezTo>
                    <a:pt x="71" y="13"/>
                    <a:pt x="51" y="0"/>
                    <a:pt x="31" y="5"/>
                  </a:cubicBezTo>
                  <a:cubicBezTo>
                    <a:pt x="21" y="7"/>
                    <a:pt x="13" y="13"/>
                    <a:pt x="7" y="21"/>
                  </a:cubicBezTo>
                  <a:cubicBezTo>
                    <a:pt x="2" y="30"/>
                    <a:pt x="0" y="40"/>
                    <a:pt x="2" y="50"/>
                  </a:cubicBezTo>
                  <a:cubicBezTo>
                    <a:pt x="4" y="59"/>
                    <a:pt x="10" y="68"/>
                    <a:pt x="19" y="73"/>
                  </a:cubicBezTo>
                  <a:close/>
                  <a:moveTo>
                    <a:pt x="28" y="34"/>
                  </a:moveTo>
                  <a:cubicBezTo>
                    <a:pt x="30" y="31"/>
                    <a:pt x="33" y="29"/>
                    <a:pt x="36" y="29"/>
                  </a:cubicBezTo>
                  <a:cubicBezTo>
                    <a:pt x="37" y="28"/>
                    <a:pt x="38" y="28"/>
                    <a:pt x="39" y="28"/>
                  </a:cubicBezTo>
                  <a:cubicBezTo>
                    <a:pt x="45" y="28"/>
                    <a:pt x="50" y="33"/>
                    <a:pt x="52" y="39"/>
                  </a:cubicBezTo>
                  <a:cubicBezTo>
                    <a:pt x="53" y="42"/>
                    <a:pt x="52" y="46"/>
                    <a:pt x="50" y="49"/>
                  </a:cubicBezTo>
                  <a:cubicBezTo>
                    <a:pt x="48" y="51"/>
                    <a:pt x="45" y="54"/>
                    <a:pt x="42" y="54"/>
                  </a:cubicBezTo>
                  <a:cubicBezTo>
                    <a:pt x="35" y="56"/>
                    <a:pt x="28" y="51"/>
                    <a:pt x="26" y="44"/>
                  </a:cubicBezTo>
                  <a:cubicBezTo>
                    <a:pt x="25" y="41"/>
                    <a:pt x="26" y="37"/>
                    <a:pt x="28" y="3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51" name="Google Shape;851;p111"/>
            <p:cNvSpPr/>
            <p:nvPr/>
          </p:nvSpPr>
          <p:spPr>
            <a:xfrm>
              <a:off x="4640263" y="1219200"/>
              <a:ext cx="123825" cy="123825"/>
            </a:xfrm>
            <a:custGeom>
              <a:avLst/>
              <a:gdLst/>
              <a:ahLst/>
              <a:cxnLst/>
              <a:rect l="l" t="t" r="r" b="b"/>
              <a:pathLst>
                <a:path w="78" h="78" extrusionOk="0">
                  <a:moveTo>
                    <a:pt x="0" y="0"/>
                  </a:moveTo>
                  <a:lnTo>
                    <a:pt x="0" y="78"/>
                  </a:lnTo>
                  <a:lnTo>
                    <a:pt x="78" y="78"/>
                  </a:lnTo>
                  <a:lnTo>
                    <a:pt x="78" y="0"/>
                  </a:lnTo>
                  <a:lnTo>
                    <a:pt x="0" y="0"/>
                  </a:lnTo>
                  <a:close/>
                  <a:moveTo>
                    <a:pt x="74" y="74"/>
                  </a:moveTo>
                  <a:lnTo>
                    <a:pt x="4" y="74"/>
                  </a:lnTo>
                  <a:lnTo>
                    <a:pt x="4" y="3"/>
                  </a:lnTo>
                  <a:lnTo>
                    <a:pt x="74" y="3"/>
                  </a:lnTo>
                  <a:lnTo>
                    <a:pt x="74" y="7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852" name="Google Shape;852;p111"/>
          <p:cNvGrpSpPr/>
          <p:nvPr/>
        </p:nvGrpSpPr>
        <p:grpSpPr>
          <a:xfrm>
            <a:off x="630430" y="1988262"/>
            <a:ext cx="470610" cy="478327"/>
            <a:chOff x="6215424" y="4028218"/>
            <a:chExt cx="202814" cy="206140"/>
          </a:xfrm>
        </p:grpSpPr>
        <p:sp>
          <p:nvSpPr>
            <p:cNvPr id="853" name="Google Shape;853;p111"/>
            <p:cNvSpPr/>
            <p:nvPr/>
          </p:nvSpPr>
          <p:spPr>
            <a:xfrm>
              <a:off x="6251997" y="4071442"/>
              <a:ext cx="86400" cy="66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854" name="Google Shape;854;p111"/>
            <p:cNvSpPr/>
            <p:nvPr/>
          </p:nvSpPr>
          <p:spPr>
            <a:xfrm>
              <a:off x="6251997" y="4108014"/>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855" name="Google Shape;855;p111"/>
            <p:cNvSpPr/>
            <p:nvPr/>
          </p:nvSpPr>
          <p:spPr>
            <a:xfrm>
              <a:off x="6251997" y="4144589"/>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856" name="Google Shape;856;p111"/>
            <p:cNvSpPr/>
            <p:nvPr/>
          </p:nvSpPr>
          <p:spPr>
            <a:xfrm>
              <a:off x="6251997" y="4181161"/>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857" name="Google Shape;857;p111"/>
            <p:cNvSpPr/>
            <p:nvPr/>
          </p:nvSpPr>
          <p:spPr>
            <a:xfrm>
              <a:off x="6215424" y="4028218"/>
              <a:ext cx="202814" cy="206140"/>
            </a:xfrm>
            <a:custGeom>
              <a:avLst/>
              <a:gdLst/>
              <a:ahLst/>
              <a:cxnLst/>
              <a:rect l="l" t="t" r="r" b="b"/>
              <a:pathLst>
                <a:path w="61" h="62" extrusionOk="0">
                  <a:moveTo>
                    <a:pt x="48" y="0"/>
                  </a:moveTo>
                  <a:lnTo>
                    <a:pt x="0" y="0"/>
                  </a:lnTo>
                  <a:lnTo>
                    <a:pt x="0" y="62"/>
                  </a:lnTo>
                  <a:lnTo>
                    <a:pt x="61" y="62"/>
                  </a:lnTo>
                  <a:lnTo>
                    <a:pt x="61" y="13"/>
                  </a:lnTo>
                  <a:lnTo>
                    <a:pt x="48" y="0"/>
                  </a:lnTo>
                  <a:close/>
                  <a:moveTo>
                    <a:pt x="49" y="5"/>
                  </a:moveTo>
                  <a:lnTo>
                    <a:pt x="57" y="13"/>
                  </a:lnTo>
                  <a:lnTo>
                    <a:pt x="49" y="13"/>
                  </a:lnTo>
                  <a:lnTo>
                    <a:pt x="49" y="5"/>
                  </a:lnTo>
                  <a:close/>
                  <a:moveTo>
                    <a:pt x="2" y="59"/>
                  </a:moveTo>
                  <a:lnTo>
                    <a:pt x="2" y="3"/>
                  </a:lnTo>
                  <a:lnTo>
                    <a:pt x="46" y="3"/>
                  </a:lnTo>
                  <a:lnTo>
                    <a:pt x="46" y="15"/>
                  </a:lnTo>
                  <a:lnTo>
                    <a:pt x="59" y="15"/>
                  </a:lnTo>
                  <a:lnTo>
                    <a:pt x="59" y="59"/>
                  </a:lnTo>
                  <a:lnTo>
                    <a:pt x="2" y="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grpSp>
      <p:grpSp>
        <p:nvGrpSpPr>
          <p:cNvPr id="858" name="Google Shape;858;p111"/>
          <p:cNvGrpSpPr/>
          <p:nvPr/>
        </p:nvGrpSpPr>
        <p:grpSpPr>
          <a:xfrm>
            <a:off x="641575" y="3316662"/>
            <a:ext cx="479163" cy="478593"/>
            <a:chOff x="4148138" y="53975"/>
            <a:chExt cx="1335088" cy="1333500"/>
          </a:xfrm>
        </p:grpSpPr>
        <p:sp>
          <p:nvSpPr>
            <p:cNvPr id="859" name="Google Shape;859;p111"/>
            <p:cNvSpPr/>
            <p:nvPr/>
          </p:nvSpPr>
          <p:spPr>
            <a:xfrm>
              <a:off x="4579938" y="236538"/>
              <a:ext cx="685800" cy="479425"/>
            </a:xfrm>
            <a:custGeom>
              <a:avLst/>
              <a:gdLst/>
              <a:ahLst/>
              <a:cxnLst/>
              <a:rect l="l" t="t" r="r" b="b"/>
              <a:pathLst>
                <a:path w="432" h="302" extrusionOk="0">
                  <a:moveTo>
                    <a:pt x="297" y="0"/>
                  </a:moveTo>
                  <a:lnTo>
                    <a:pt x="265" y="0"/>
                  </a:lnTo>
                  <a:lnTo>
                    <a:pt x="165" y="0"/>
                  </a:lnTo>
                  <a:lnTo>
                    <a:pt x="132" y="0"/>
                  </a:lnTo>
                  <a:lnTo>
                    <a:pt x="0" y="0"/>
                  </a:lnTo>
                  <a:lnTo>
                    <a:pt x="0" y="166"/>
                  </a:lnTo>
                  <a:lnTo>
                    <a:pt x="132" y="166"/>
                  </a:lnTo>
                  <a:lnTo>
                    <a:pt x="132" y="302"/>
                  </a:lnTo>
                  <a:lnTo>
                    <a:pt x="297" y="302"/>
                  </a:lnTo>
                  <a:lnTo>
                    <a:pt x="297" y="166"/>
                  </a:lnTo>
                  <a:lnTo>
                    <a:pt x="432" y="166"/>
                  </a:lnTo>
                  <a:lnTo>
                    <a:pt x="432" y="0"/>
                  </a:lnTo>
                  <a:lnTo>
                    <a:pt x="297" y="0"/>
                  </a:lnTo>
                  <a:close/>
                  <a:moveTo>
                    <a:pt x="130" y="131"/>
                  </a:moveTo>
                  <a:lnTo>
                    <a:pt x="35" y="131"/>
                  </a:lnTo>
                  <a:lnTo>
                    <a:pt x="35" y="35"/>
                  </a:lnTo>
                  <a:lnTo>
                    <a:pt x="130" y="35"/>
                  </a:lnTo>
                  <a:lnTo>
                    <a:pt x="130" y="131"/>
                  </a:lnTo>
                  <a:close/>
                  <a:moveTo>
                    <a:pt x="168" y="35"/>
                  </a:moveTo>
                  <a:lnTo>
                    <a:pt x="262" y="35"/>
                  </a:lnTo>
                  <a:lnTo>
                    <a:pt x="262" y="131"/>
                  </a:lnTo>
                  <a:lnTo>
                    <a:pt x="168" y="131"/>
                  </a:lnTo>
                  <a:lnTo>
                    <a:pt x="168" y="35"/>
                  </a:lnTo>
                  <a:close/>
                  <a:moveTo>
                    <a:pt x="262" y="267"/>
                  </a:moveTo>
                  <a:lnTo>
                    <a:pt x="168" y="267"/>
                  </a:lnTo>
                  <a:lnTo>
                    <a:pt x="168" y="171"/>
                  </a:lnTo>
                  <a:lnTo>
                    <a:pt x="262" y="171"/>
                  </a:lnTo>
                  <a:lnTo>
                    <a:pt x="262" y="267"/>
                  </a:lnTo>
                  <a:close/>
                  <a:moveTo>
                    <a:pt x="397" y="131"/>
                  </a:moveTo>
                  <a:lnTo>
                    <a:pt x="300" y="131"/>
                  </a:lnTo>
                  <a:lnTo>
                    <a:pt x="300" y="35"/>
                  </a:lnTo>
                  <a:lnTo>
                    <a:pt x="397" y="35"/>
                  </a:lnTo>
                  <a:lnTo>
                    <a:pt x="397" y="13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60" name="Google Shape;860;p111"/>
            <p:cNvSpPr/>
            <p:nvPr/>
          </p:nvSpPr>
          <p:spPr>
            <a:xfrm>
              <a:off x="4148138" y="53975"/>
              <a:ext cx="1335088" cy="1333500"/>
            </a:xfrm>
            <a:custGeom>
              <a:avLst/>
              <a:gdLst/>
              <a:ahLst/>
              <a:cxnLst/>
              <a:rect l="l" t="t" r="r" b="b"/>
              <a:pathLst>
                <a:path w="841" h="840" extrusionOk="0">
                  <a:moveTo>
                    <a:pt x="0" y="0"/>
                  </a:moveTo>
                  <a:lnTo>
                    <a:pt x="0" y="538"/>
                  </a:lnTo>
                  <a:lnTo>
                    <a:pt x="0" y="674"/>
                  </a:lnTo>
                  <a:lnTo>
                    <a:pt x="0" y="704"/>
                  </a:lnTo>
                  <a:lnTo>
                    <a:pt x="0" y="840"/>
                  </a:lnTo>
                  <a:lnTo>
                    <a:pt x="133" y="840"/>
                  </a:lnTo>
                  <a:lnTo>
                    <a:pt x="166" y="840"/>
                  </a:lnTo>
                  <a:lnTo>
                    <a:pt x="266" y="840"/>
                  </a:lnTo>
                  <a:lnTo>
                    <a:pt x="299" y="840"/>
                  </a:lnTo>
                  <a:lnTo>
                    <a:pt x="432" y="840"/>
                  </a:lnTo>
                  <a:lnTo>
                    <a:pt x="542" y="840"/>
                  </a:lnTo>
                  <a:lnTo>
                    <a:pt x="675" y="840"/>
                  </a:lnTo>
                  <a:lnTo>
                    <a:pt x="708" y="840"/>
                  </a:lnTo>
                  <a:lnTo>
                    <a:pt x="841" y="840"/>
                  </a:lnTo>
                  <a:lnTo>
                    <a:pt x="841" y="704"/>
                  </a:lnTo>
                  <a:lnTo>
                    <a:pt x="841" y="674"/>
                  </a:lnTo>
                  <a:lnTo>
                    <a:pt x="841" y="569"/>
                  </a:lnTo>
                  <a:lnTo>
                    <a:pt x="841" y="538"/>
                  </a:lnTo>
                  <a:lnTo>
                    <a:pt x="841" y="402"/>
                  </a:lnTo>
                  <a:lnTo>
                    <a:pt x="841" y="0"/>
                  </a:lnTo>
                  <a:lnTo>
                    <a:pt x="0" y="0"/>
                  </a:lnTo>
                  <a:close/>
                  <a:moveTo>
                    <a:pt x="35" y="669"/>
                  </a:moveTo>
                  <a:lnTo>
                    <a:pt x="35" y="573"/>
                  </a:lnTo>
                  <a:lnTo>
                    <a:pt x="131" y="573"/>
                  </a:lnTo>
                  <a:lnTo>
                    <a:pt x="131" y="669"/>
                  </a:lnTo>
                  <a:lnTo>
                    <a:pt x="35" y="669"/>
                  </a:lnTo>
                  <a:close/>
                  <a:moveTo>
                    <a:pt x="168" y="534"/>
                  </a:moveTo>
                  <a:lnTo>
                    <a:pt x="168" y="437"/>
                  </a:lnTo>
                  <a:lnTo>
                    <a:pt x="264" y="437"/>
                  </a:lnTo>
                  <a:lnTo>
                    <a:pt x="264" y="534"/>
                  </a:lnTo>
                  <a:lnTo>
                    <a:pt x="168" y="534"/>
                  </a:lnTo>
                  <a:close/>
                  <a:moveTo>
                    <a:pt x="301" y="805"/>
                  </a:moveTo>
                  <a:lnTo>
                    <a:pt x="301" y="709"/>
                  </a:lnTo>
                  <a:lnTo>
                    <a:pt x="397" y="709"/>
                  </a:lnTo>
                  <a:lnTo>
                    <a:pt x="397" y="805"/>
                  </a:lnTo>
                  <a:lnTo>
                    <a:pt x="301" y="805"/>
                  </a:lnTo>
                  <a:close/>
                  <a:moveTo>
                    <a:pt x="264" y="805"/>
                  </a:moveTo>
                  <a:lnTo>
                    <a:pt x="168" y="805"/>
                  </a:lnTo>
                  <a:lnTo>
                    <a:pt x="168" y="709"/>
                  </a:lnTo>
                  <a:lnTo>
                    <a:pt x="264" y="709"/>
                  </a:lnTo>
                  <a:lnTo>
                    <a:pt x="264" y="805"/>
                  </a:lnTo>
                  <a:close/>
                  <a:moveTo>
                    <a:pt x="131" y="805"/>
                  </a:moveTo>
                  <a:lnTo>
                    <a:pt x="35" y="805"/>
                  </a:lnTo>
                  <a:lnTo>
                    <a:pt x="35" y="709"/>
                  </a:lnTo>
                  <a:lnTo>
                    <a:pt x="131" y="709"/>
                  </a:lnTo>
                  <a:lnTo>
                    <a:pt x="131" y="805"/>
                  </a:lnTo>
                  <a:close/>
                  <a:moveTo>
                    <a:pt x="168" y="669"/>
                  </a:moveTo>
                  <a:lnTo>
                    <a:pt x="168" y="573"/>
                  </a:lnTo>
                  <a:lnTo>
                    <a:pt x="264" y="573"/>
                  </a:lnTo>
                  <a:lnTo>
                    <a:pt x="264" y="669"/>
                  </a:lnTo>
                  <a:lnTo>
                    <a:pt x="168" y="669"/>
                  </a:lnTo>
                  <a:close/>
                  <a:moveTo>
                    <a:pt x="577" y="805"/>
                  </a:moveTo>
                  <a:lnTo>
                    <a:pt x="577" y="709"/>
                  </a:lnTo>
                  <a:lnTo>
                    <a:pt x="673" y="709"/>
                  </a:lnTo>
                  <a:lnTo>
                    <a:pt x="673" y="805"/>
                  </a:lnTo>
                  <a:lnTo>
                    <a:pt x="577" y="805"/>
                  </a:lnTo>
                  <a:close/>
                  <a:moveTo>
                    <a:pt x="806" y="669"/>
                  </a:moveTo>
                  <a:lnTo>
                    <a:pt x="710" y="669"/>
                  </a:lnTo>
                  <a:lnTo>
                    <a:pt x="710" y="573"/>
                  </a:lnTo>
                  <a:lnTo>
                    <a:pt x="806" y="573"/>
                  </a:lnTo>
                  <a:lnTo>
                    <a:pt x="806" y="669"/>
                  </a:lnTo>
                  <a:close/>
                  <a:moveTo>
                    <a:pt x="806" y="805"/>
                  </a:moveTo>
                  <a:lnTo>
                    <a:pt x="710" y="805"/>
                  </a:lnTo>
                  <a:lnTo>
                    <a:pt x="710" y="709"/>
                  </a:lnTo>
                  <a:lnTo>
                    <a:pt x="806" y="709"/>
                  </a:lnTo>
                  <a:lnTo>
                    <a:pt x="806" y="805"/>
                  </a:lnTo>
                  <a:close/>
                  <a:moveTo>
                    <a:pt x="710" y="534"/>
                  </a:moveTo>
                  <a:lnTo>
                    <a:pt x="710" y="437"/>
                  </a:lnTo>
                  <a:lnTo>
                    <a:pt x="806" y="437"/>
                  </a:lnTo>
                  <a:lnTo>
                    <a:pt x="806" y="534"/>
                  </a:lnTo>
                  <a:lnTo>
                    <a:pt x="710" y="534"/>
                  </a:lnTo>
                  <a:close/>
                  <a:moveTo>
                    <a:pt x="675" y="402"/>
                  </a:moveTo>
                  <a:lnTo>
                    <a:pt x="675" y="538"/>
                  </a:lnTo>
                  <a:lnTo>
                    <a:pt x="675" y="569"/>
                  </a:lnTo>
                  <a:lnTo>
                    <a:pt x="675" y="674"/>
                  </a:lnTo>
                  <a:lnTo>
                    <a:pt x="542" y="674"/>
                  </a:lnTo>
                  <a:lnTo>
                    <a:pt x="542" y="805"/>
                  </a:lnTo>
                  <a:lnTo>
                    <a:pt x="432" y="805"/>
                  </a:lnTo>
                  <a:lnTo>
                    <a:pt x="432" y="674"/>
                  </a:lnTo>
                  <a:lnTo>
                    <a:pt x="299" y="674"/>
                  </a:lnTo>
                  <a:lnTo>
                    <a:pt x="299" y="569"/>
                  </a:lnTo>
                  <a:lnTo>
                    <a:pt x="299" y="538"/>
                  </a:lnTo>
                  <a:lnTo>
                    <a:pt x="299" y="402"/>
                  </a:lnTo>
                  <a:lnTo>
                    <a:pt x="133" y="402"/>
                  </a:lnTo>
                  <a:lnTo>
                    <a:pt x="133" y="538"/>
                  </a:lnTo>
                  <a:lnTo>
                    <a:pt x="34" y="538"/>
                  </a:lnTo>
                  <a:lnTo>
                    <a:pt x="34" y="34"/>
                  </a:lnTo>
                  <a:lnTo>
                    <a:pt x="807" y="34"/>
                  </a:lnTo>
                  <a:lnTo>
                    <a:pt x="807" y="402"/>
                  </a:lnTo>
                  <a:lnTo>
                    <a:pt x="675" y="40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861" name="Google Shape;861;p111"/>
          <p:cNvGrpSpPr/>
          <p:nvPr/>
        </p:nvGrpSpPr>
        <p:grpSpPr>
          <a:xfrm>
            <a:off x="629911" y="2655798"/>
            <a:ext cx="471655" cy="471655"/>
            <a:chOff x="4287838" y="1854201"/>
            <a:chExt cx="149225" cy="149225"/>
          </a:xfrm>
        </p:grpSpPr>
        <p:sp>
          <p:nvSpPr>
            <p:cNvPr id="862" name="Google Shape;862;p111"/>
            <p:cNvSpPr/>
            <p:nvPr/>
          </p:nvSpPr>
          <p:spPr>
            <a:xfrm>
              <a:off x="4287838" y="1854201"/>
              <a:ext cx="149225" cy="149225"/>
            </a:xfrm>
            <a:custGeom>
              <a:avLst/>
              <a:gdLst/>
              <a:ahLst/>
              <a:cxnLst/>
              <a:rect l="l" t="t" r="r" b="b"/>
              <a:pathLst>
                <a:path w="94" h="94" extrusionOk="0">
                  <a:moveTo>
                    <a:pt x="0" y="0"/>
                  </a:moveTo>
                  <a:lnTo>
                    <a:pt x="0" y="94"/>
                  </a:lnTo>
                  <a:lnTo>
                    <a:pt x="94" y="94"/>
                  </a:lnTo>
                  <a:lnTo>
                    <a:pt x="94" y="0"/>
                  </a:lnTo>
                  <a:lnTo>
                    <a:pt x="0" y="0"/>
                  </a:lnTo>
                  <a:close/>
                  <a:moveTo>
                    <a:pt x="90" y="90"/>
                  </a:moveTo>
                  <a:lnTo>
                    <a:pt x="4" y="90"/>
                  </a:lnTo>
                  <a:lnTo>
                    <a:pt x="4" y="4"/>
                  </a:lnTo>
                  <a:lnTo>
                    <a:pt x="90" y="4"/>
                  </a:lnTo>
                  <a:lnTo>
                    <a:pt x="90" y="9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Arial"/>
                <a:ea typeface="Arial"/>
                <a:cs typeface="Arial"/>
                <a:sym typeface="Arial"/>
              </a:endParaRPr>
            </a:p>
          </p:txBody>
        </p:sp>
        <p:cxnSp>
          <p:nvCxnSpPr>
            <p:cNvPr id="863" name="Google Shape;863;p111"/>
            <p:cNvCxnSpPr/>
            <p:nvPr/>
          </p:nvCxnSpPr>
          <p:spPr>
            <a:xfrm>
              <a:off x="4375150" y="1884363"/>
              <a:ext cx="0" cy="0"/>
            </a:xfrm>
            <a:prstGeom prst="straightConnector1">
              <a:avLst/>
            </a:prstGeom>
            <a:noFill/>
            <a:ln>
              <a:noFill/>
            </a:ln>
          </p:spPr>
        </p:cxnSp>
        <p:cxnSp>
          <p:nvCxnSpPr>
            <p:cNvPr id="864" name="Google Shape;864;p111"/>
            <p:cNvCxnSpPr/>
            <p:nvPr/>
          </p:nvCxnSpPr>
          <p:spPr>
            <a:xfrm>
              <a:off x="4375150" y="1884363"/>
              <a:ext cx="0" cy="0"/>
            </a:xfrm>
            <a:prstGeom prst="straightConnector1">
              <a:avLst/>
            </a:prstGeom>
            <a:noFill/>
            <a:ln>
              <a:noFill/>
            </a:ln>
          </p:spPr>
        </p:cxnSp>
        <p:sp>
          <p:nvSpPr>
            <p:cNvPr id="865" name="Google Shape;865;p111"/>
            <p:cNvSpPr/>
            <p:nvPr/>
          </p:nvSpPr>
          <p:spPr>
            <a:xfrm>
              <a:off x="4308475" y="1881188"/>
              <a:ext cx="101600" cy="96838"/>
            </a:xfrm>
            <a:custGeom>
              <a:avLst/>
              <a:gdLst/>
              <a:ahLst/>
              <a:cxnLst/>
              <a:rect l="l" t="t" r="r" b="b"/>
              <a:pathLst>
                <a:path w="131" h="125" extrusionOk="0">
                  <a:moveTo>
                    <a:pt x="94" y="106"/>
                  </a:moveTo>
                  <a:cubicBezTo>
                    <a:pt x="94" y="117"/>
                    <a:pt x="102" y="125"/>
                    <a:pt x="112" y="125"/>
                  </a:cubicBezTo>
                  <a:cubicBezTo>
                    <a:pt x="123" y="125"/>
                    <a:pt x="131" y="117"/>
                    <a:pt x="131" y="106"/>
                  </a:cubicBezTo>
                  <a:cubicBezTo>
                    <a:pt x="131" y="96"/>
                    <a:pt x="123" y="87"/>
                    <a:pt x="112" y="87"/>
                  </a:cubicBezTo>
                  <a:cubicBezTo>
                    <a:pt x="106" y="87"/>
                    <a:pt x="101" y="90"/>
                    <a:pt x="97" y="95"/>
                  </a:cubicBezTo>
                  <a:cubicBezTo>
                    <a:pt x="97" y="96"/>
                    <a:pt x="97" y="96"/>
                    <a:pt x="97" y="96"/>
                  </a:cubicBezTo>
                  <a:cubicBezTo>
                    <a:pt x="38" y="65"/>
                    <a:pt x="38" y="65"/>
                    <a:pt x="38" y="65"/>
                  </a:cubicBezTo>
                  <a:cubicBezTo>
                    <a:pt x="38" y="64"/>
                    <a:pt x="38" y="64"/>
                    <a:pt x="38" y="64"/>
                  </a:cubicBezTo>
                  <a:cubicBezTo>
                    <a:pt x="38" y="64"/>
                    <a:pt x="38" y="63"/>
                    <a:pt x="38" y="62"/>
                  </a:cubicBezTo>
                  <a:cubicBezTo>
                    <a:pt x="38" y="62"/>
                    <a:pt x="38" y="61"/>
                    <a:pt x="38" y="60"/>
                  </a:cubicBezTo>
                  <a:cubicBezTo>
                    <a:pt x="38" y="60"/>
                    <a:pt x="38" y="60"/>
                    <a:pt x="38" y="60"/>
                  </a:cubicBezTo>
                  <a:cubicBezTo>
                    <a:pt x="97" y="29"/>
                    <a:pt x="97" y="29"/>
                    <a:pt x="97" y="29"/>
                  </a:cubicBezTo>
                  <a:cubicBezTo>
                    <a:pt x="97" y="29"/>
                    <a:pt x="97" y="29"/>
                    <a:pt x="97" y="29"/>
                  </a:cubicBezTo>
                  <a:cubicBezTo>
                    <a:pt x="101" y="34"/>
                    <a:pt x="106" y="37"/>
                    <a:pt x="112" y="37"/>
                  </a:cubicBezTo>
                  <a:cubicBezTo>
                    <a:pt x="123" y="37"/>
                    <a:pt x="131" y="29"/>
                    <a:pt x="131" y="18"/>
                  </a:cubicBezTo>
                  <a:cubicBezTo>
                    <a:pt x="131" y="8"/>
                    <a:pt x="123" y="0"/>
                    <a:pt x="112" y="0"/>
                  </a:cubicBezTo>
                  <a:cubicBezTo>
                    <a:pt x="102" y="0"/>
                    <a:pt x="94" y="8"/>
                    <a:pt x="94" y="18"/>
                  </a:cubicBezTo>
                  <a:cubicBezTo>
                    <a:pt x="94" y="19"/>
                    <a:pt x="94" y="20"/>
                    <a:pt x="94" y="21"/>
                  </a:cubicBezTo>
                  <a:cubicBezTo>
                    <a:pt x="94" y="21"/>
                    <a:pt x="94" y="21"/>
                    <a:pt x="94" y="21"/>
                  </a:cubicBezTo>
                  <a:cubicBezTo>
                    <a:pt x="35" y="52"/>
                    <a:pt x="35" y="52"/>
                    <a:pt x="35" y="52"/>
                  </a:cubicBezTo>
                  <a:cubicBezTo>
                    <a:pt x="34" y="52"/>
                    <a:pt x="34" y="52"/>
                    <a:pt x="34" y="52"/>
                  </a:cubicBezTo>
                  <a:cubicBezTo>
                    <a:pt x="31" y="47"/>
                    <a:pt x="25" y="44"/>
                    <a:pt x="19" y="44"/>
                  </a:cubicBezTo>
                  <a:cubicBezTo>
                    <a:pt x="9" y="44"/>
                    <a:pt x="0" y="52"/>
                    <a:pt x="0" y="62"/>
                  </a:cubicBezTo>
                  <a:cubicBezTo>
                    <a:pt x="0" y="73"/>
                    <a:pt x="9" y="81"/>
                    <a:pt x="19" y="81"/>
                  </a:cubicBezTo>
                  <a:cubicBezTo>
                    <a:pt x="25" y="81"/>
                    <a:pt x="31" y="78"/>
                    <a:pt x="34" y="73"/>
                  </a:cubicBezTo>
                  <a:cubicBezTo>
                    <a:pt x="35" y="73"/>
                    <a:pt x="35" y="73"/>
                    <a:pt x="35" y="73"/>
                  </a:cubicBezTo>
                  <a:cubicBezTo>
                    <a:pt x="94" y="104"/>
                    <a:pt x="94" y="104"/>
                    <a:pt x="94" y="104"/>
                  </a:cubicBezTo>
                  <a:cubicBezTo>
                    <a:pt x="94" y="104"/>
                    <a:pt x="94" y="104"/>
                    <a:pt x="94" y="104"/>
                  </a:cubicBezTo>
                  <a:cubicBezTo>
                    <a:pt x="94" y="105"/>
                    <a:pt x="94" y="106"/>
                    <a:pt x="94" y="106"/>
                  </a:cubicBezTo>
                  <a:close/>
                  <a:moveTo>
                    <a:pt x="112" y="96"/>
                  </a:moveTo>
                  <a:cubicBezTo>
                    <a:pt x="118" y="96"/>
                    <a:pt x="123" y="100"/>
                    <a:pt x="123" y="106"/>
                  </a:cubicBezTo>
                  <a:cubicBezTo>
                    <a:pt x="123" y="112"/>
                    <a:pt x="118" y="117"/>
                    <a:pt x="112" y="117"/>
                  </a:cubicBezTo>
                  <a:cubicBezTo>
                    <a:pt x="107" y="117"/>
                    <a:pt x="102" y="112"/>
                    <a:pt x="102" y="106"/>
                  </a:cubicBezTo>
                  <a:cubicBezTo>
                    <a:pt x="102" y="100"/>
                    <a:pt x="107" y="96"/>
                    <a:pt x="112" y="96"/>
                  </a:cubicBezTo>
                  <a:close/>
                  <a:moveTo>
                    <a:pt x="112" y="8"/>
                  </a:moveTo>
                  <a:cubicBezTo>
                    <a:pt x="118" y="8"/>
                    <a:pt x="123" y="13"/>
                    <a:pt x="123" y="18"/>
                  </a:cubicBezTo>
                  <a:cubicBezTo>
                    <a:pt x="123" y="24"/>
                    <a:pt x="118" y="29"/>
                    <a:pt x="112" y="29"/>
                  </a:cubicBezTo>
                  <a:cubicBezTo>
                    <a:pt x="107" y="29"/>
                    <a:pt x="102" y="24"/>
                    <a:pt x="102" y="18"/>
                  </a:cubicBezTo>
                  <a:cubicBezTo>
                    <a:pt x="102" y="13"/>
                    <a:pt x="107" y="8"/>
                    <a:pt x="112" y="8"/>
                  </a:cubicBezTo>
                  <a:close/>
                  <a:moveTo>
                    <a:pt x="19" y="73"/>
                  </a:moveTo>
                  <a:cubicBezTo>
                    <a:pt x="13" y="73"/>
                    <a:pt x="9" y="68"/>
                    <a:pt x="9" y="62"/>
                  </a:cubicBezTo>
                  <a:cubicBezTo>
                    <a:pt x="9" y="57"/>
                    <a:pt x="13" y="52"/>
                    <a:pt x="19" y="52"/>
                  </a:cubicBezTo>
                  <a:cubicBezTo>
                    <a:pt x="25" y="52"/>
                    <a:pt x="30" y="57"/>
                    <a:pt x="30" y="62"/>
                  </a:cubicBezTo>
                  <a:cubicBezTo>
                    <a:pt x="30" y="68"/>
                    <a:pt x="25" y="73"/>
                    <a:pt x="19" y="7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Arial"/>
                <a:ea typeface="Arial"/>
                <a:cs typeface="Arial"/>
                <a:sym typeface="Arial"/>
              </a:endParaRPr>
            </a:p>
          </p:txBody>
        </p:sp>
      </p:grpSp>
      <p:sp>
        <p:nvSpPr>
          <p:cNvPr id="866" name="Google Shape;866;p111"/>
          <p:cNvSpPr txBox="1"/>
          <p:nvPr/>
        </p:nvSpPr>
        <p:spPr>
          <a:xfrm>
            <a:off x="1267626" y="1438900"/>
            <a:ext cx="676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nl-BE" sz="1600" b="0" i="0" u="none" strike="noStrike" cap="none">
                <a:solidFill>
                  <a:srgbClr val="000000"/>
                </a:solidFill>
                <a:latin typeface="Arial"/>
                <a:ea typeface="Arial"/>
                <a:cs typeface="Arial"/>
                <a:sym typeface="Arial"/>
              </a:rPr>
              <a:t>Verwerken van alle input uit deze</a:t>
            </a:r>
            <a:r>
              <a:rPr lang="nl-BE" sz="1600"/>
              <a:t> thematische </a:t>
            </a:r>
            <a:r>
              <a:rPr lang="nl-BE" sz="1600" b="0" i="0" u="none" strike="noStrike" cap="none">
                <a:solidFill>
                  <a:srgbClr val="000000"/>
                </a:solidFill>
                <a:latin typeface="Arial"/>
                <a:ea typeface="Arial"/>
                <a:cs typeface="Arial"/>
                <a:sym typeface="Arial"/>
              </a:rPr>
              <a:t>werkgroep.</a:t>
            </a:r>
            <a:endParaRPr/>
          </a:p>
        </p:txBody>
      </p:sp>
      <p:sp>
        <p:nvSpPr>
          <p:cNvPr id="867" name="Google Shape;867;p111"/>
          <p:cNvSpPr txBox="1"/>
          <p:nvPr/>
        </p:nvSpPr>
        <p:spPr>
          <a:xfrm>
            <a:off x="1267625" y="2035950"/>
            <a:ext cx="74652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nl-BE" sz="1600" b="0" i="0" u="none" strike="noStrike" cap="none">
                <a:solidFill>
                  <a:srgbClr val="000000"/>
                </a:solidFill>
                <a:latin typeface="Arial"/>
                <a:ea typeface="Arial"/>
                <a:cs typeface="Arial"/>
                <a:sym typeface="Arial"/>
              </a:rPr>
              <a:t>Rondsturen van een </a:t>
            </a:r>
            <a:r>
              <a:rPr lang="nl-BE" sz="1600" b="0" i="0" u="sng" strike="noStrike" cap="none">
                <a:solidFill>
                  <a:schemeClr val="hlink"/>
                </a:solidFill>
                <a:latin typeface="Arial"/>
                <a:ea typeface="Arial"/>
                <a:cs typeface="Arial"/>
                <a:sym typeface="Arial"/>
                <a:hlinkClick r:id="rId3"/>
              </a:rPr>
              <a:t>verslag</a:t>
            </a:r>
            <a:r>
              <a:rPr lang="nl-BE" sz="1600" b="0" i="0" u="none" strike="noStrike" cap="none">
                <a:solidFill>
                  <a:srgbClr val="000000"/>
                </a:solidFill>
                <a:latin typeface="Arial"/>
                <a:ea typeface="Arial"/>
                <a:cs typeface="Arial"/>
                <a:sym typeface="Arial"/>
              </a:rPr>
              <a:t> van deze werkgroep. </a:t>
            </a:r>
            <a:endParaRPr/>
          </a:p>
        </p:txBody>
      </p:sp>
      <p:sp>
        <p:nvSpPr>
          <p:cNvPr id="868" name="Google Shape;868;p111"/>
          <p:cNvSpPr txBox="1"/>
          <p:nvPr/>
        </p:nvSpPr>
        <p:spPr>
          <a:xfrm>
            <a:off x="1267625" y="2619000"/>
            <a:ext cx="75021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nl-BE" sz="1600" b="0" i="0" u="none" strike="noStrike" cap="none">
                <a:solidFill>
                  <a:srgbClr val="000000"/>
                </a:solidFill>
                <a:latin typeface="Arial"/>
                <a:ea typeface="Arial"/>
                <a:cs typeface="Arial"/>
                <a:sym typeface="Arial"/>
              </a:rPr>
              <a:t>Feedback capteren via </a:t>
            </a:r>
            <a:r>
              <a:rPr lang="nl-BE" sz="1600" b="0" i="0" u="sng" strike="noStrike" cap="none">
                <a:solidFill>
                  <a:schemeClr val="hlink"/>
                </a:solidFill>
                <a:latin typeface="Arial"/>
                <a:ea typeface="Arial"/>
                <a:cs typeface="Arial"/>
                <a:sym typeface="Arial"/>
                <a:hlinkClick r:id="rId4"/>
              </a:rPr>
              <a:t>GitHub</a:t>
            </a:r>
            <a:r>
              <a:rPr lang="nl-BE" sz="1600" b="0" i="0" u="none" strike="noStrike" cap="none">
                <a:solidFill>
                  <a:srgbClr val="000000"/>
                </a:solidFill>
                <a:latin typeface="Arial"/>
                <a:ea typeface="Arial"/>
                <a:cs typeface="Arial"/>
                <a:sym typeface="Arial"/>
              </a:rPr>
              <a:t>! </a:t>
            </a:r>
            <a:r>
              <a:rPr lang="nl-BE" sz="1600" b="1"/>
              <a:t>Eind deze week (18/06/2021) zullen de definities van de klassen en attributen beschikbaar zijn op GitHub. </a:t>
            </a:r>
            <a:endParaRPr sz="1600" b="1"/>
          </a:p>
          <a:p>
            <a:pPr marL="0" marR="0" lvl="0" indent="0" algn="l" rtl="0">
              <a:lnSpc>
                <a:spcPct val="100000"/>
              </a:lnSpc>
              <a:spcBef>
                <a:spcPts val="0"/>
              </a:spcBef>
              <a:spcAft>
                <a:spcPts val="0"/>
              </a:spcAft>
              <a:buNone/>
            </a:pPr>
            <a:endParaRPr sz="1200" b="1"/>
          </a:p>
          <a:p>
            <a:pPr marL="0" marR="0" lvl="0" indent="0" algn="l" rtl="0">
              <a:lnSpc>
                <a:spcPct val="100000"/>
              </a:lnSpc>
              <a:spcBef>
                <a:spcPts val="0"/>
              </a:spcBef>
              <a:spcAft>
                <a:spcPts val="0"/>
              </a:spcAft>
              <a:buNone/>
            </a:pPr>
            <a:r>
              <a:rPr lang="nl-BE" sz="1600" b="1"/>
              <a:t>We vragen jullie om feedback achter te laten op definities, het datamodel, het verslag of de presentatie. </a:t>
            </a:r>
            <a:r>
              <a:rPr lang="nl-BE" sz="1600"/>
              <a:t>Feedback is dus zeker welkom!</a:t>
            </a:r>
            <a:endParaRPr sz="1600" b="1"/>
          </a:p>
        </p:txBody>
      </p:sp>
      <p:sp>
        <p:nvSpPr>
          <p:cNvPr id="869" name="Google Shape;869;p111"/>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nl-BE" sz="3200" b="1" i="0" u="none" strike="noStrike" cap="none">
                <a:solidFill>
                  <a:srgbClr val="000000"/>
                </a:solidFill>
                <a:latin typeface="Arial"/>
                <a:ea typeface="Arial"/>
                <a:cs typeface="Arial"/>
                <a:sym typeface="Arial"/>
              </a:rPr>
              <a:t>Volgende stappen</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112"/>
          <p:cNvSpPr txBox="1"/>
          <p:nvPr/>
        </p:nvSpPr>
        <p:spPr>
          <a:xfrm>
            <a:off x="628651" y="1346447"/>
            <a:ext cx="3766200" cy="30054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112"/>
          <p:cNvSpPr/>
          <p:nvPr/>
        </p:nvSpPr>
        <p:spPr>
          <a:xfrm>
            <a:off x="2273026" y="1559204"/>
            <a:ext cx="477371" cy="474288"/>
          </a:xfrm>
          <a:custGeom>
            <a:avLst/>
            <a:gdLst/>
            <a:ahLst/>
            <a:cxnLst/>
            <a:rect l="l" t="t" r="r" b="b"/>
            <a:pathLst>
              <a:path w="155" h="154" extrusionOk="0">
                <a:moveTo>
                  <a:pt x="155" y="0"/>
                </a:moveTo>
                <a:lnTo>
                  <a:pt x="155" y="50"/>
                </a:lnTo>
                <a:lnTo>
                  <a:pt x="148" y="50"/>
                </a:lnTo>
                <a:lnTo>
                  <a:pt x="148" y="7"/>
                </a:lnTo>
                <a:lnTo>
                  <a:pt x="7" y="7"/>
                </a:lnTo>
                <a:lnTo>
                  <a:pt x="7" y="121"/>
                </a:lnTo>
                <a:lnTo>
                  <a:pt x="28" y="121"/>
                </a:lnTo>
                <a:lnTo>
                  <a:pt x="28" y="139"/>
                </a:lnTo>
                <a:lnTo>
                  <a:pt x="46" y="121"/>
                </a:lnTo>
                <a:lnTo>
                  <a:pt x="56" y="121"/>
                </a:lnTo>
                <a:lnTo>
                  <a:pt x="56" y="127"/>
                </a:lnTo>
                <a:lnTo>
                  <a:pt x="49" y="127"/>
                </a:lnTo>
                <a:lnTo>
                  <a:pt x="21" y="154"/>
                </a:lnTo>
                <a:lnTo>
                  <a:pt x="21" y="127"/>
                </a:lnTo>
                <a:lnTo>
                  <a:pt x="0" y="127"/>
                </a:lnTo>
                <a:lnTo>
                  <a:pt x="0" y="0"/>
                </a:lnTo>
                <a:lnTo>
                  <a:pt x="155" y="0"/>
                </a:lnTo>
                <a:close/>
                <a:moveTo>
                  <a:pt x="126" y="33"/>
                </a:moveTo>
                <a:lnTo>
                  <a:pt x="29" y="33"/>
                </a:lnTo>
                <a:lnTo>
                  <a:pt x="29" y="39"/>
                </a:lnTo>
                <a:lnTo>
                  <a:pt x="126" y="39"/>
                </a:lnTo>
                <a:lnTo>
                  <a:pt x="126" y="33"/>
                </a:lnTo>
                <a:close/>
                <a:moveTo>
                  <a:pt x="29" y="67"/>
                </a:moveTo>
                <a:lnTo>
                  <a:pt x="56" y="67"/>
                </a:lnTo>
                <a:lnTo>
                  <a:pt x="56" y="60"/>
                </a:lnTo>
                <a:lnTo>
                  <a:pt x="29" y="60"/>
                </a:lnTo>
                <a:lnTo>
                  <a:pt x="29" y="67"/>
                </a:lnTo>
                <a:close/>
                <a:moveTo>
                  <a:pt x="29" y="95"/>
                </a:moveTo>
                <a:lnTo>
                  <a:pt x="56" y="95"/>
                </a:lnTo>
                <a:lnTo>
                  <a:pt x="56" y="89"/>
                </a:lnTo>
                <a:lnTo>
                  <a:pt x="29" y="89"/>
                </a:lnTo>
                <a:lnTo>
                  <a:pt x="29" y="95"/>
                </a:lnTo>
                <a:close/>
                <a:moveTo>
                  <a:pt x="130" y="89"/>
                </a:moveTo>
                <a:lnTo>
                  <a:pt x="94" y="89"/>
                </a:lnTo>
                <a:lnTo>
                  <a:pt x="94" y="95"/>
                </a:lnTo>
                <a:lnTo>
                  <a:pt x="130" y="95"/>
                </a:lnTo>
                <a:lnTo>
                  <a:pt x="130" y="89"/>
                </a:lnTo>
                <a:close/>
                <a:moveTo>
                  <a:pt x="71" y="60"/>
                </a:moveTo>
                <a:lnTo>
                  <a:pt x="155" y="60"/>
                </a:lnTo>
                <a:lnTo>
                  <a:pt x="155" y="127"/>
                </a:lnTo>
                <a:lnTo>
                  <a:pt x="135" y="127"/>
                </a:lnTo>
                <a:lnTo>
                  <a:pt x="135" y="154"/>
                </a:lnTo>
                <a:lnTo>
                  <a:pt x="107" y="127"/>
                </a:lnTo>
                <a:lnTo>
                  <a:pt x="71" y="127"/>
                </a:lnTo>
                <a:lnTo>
                  <a:pt x="71" y="60"/>
                </a:lnTo>
                <a:close/>
                <a:moveTo>
                  <a:pt x="77" y="121"/>
                </a:moveTo>
                <a:lnTo>
                  <a:pt x="110" y="121"/>
                </a:lnTo>
                <a:lnTo>
                  <a:pt x="128" y="139"/>
                </a:lnTo>
                <a:lnTo>
                  <a:pt x="128" y="121"/>
                </a:lnTo>
                <a:lnTo>
                  <a:pt x="148" y="121"/>
                </a:lnTo>
                <a:lnTo>
                  <a:pt x="148" y="67"/>
                </a:lnTo>
                <a:lnTo>
                  <a:pt x="77" y="67"/>
                </a:lnTo>
                <a:lnTo>
                  <a:pt x="77" y="121"/>
                </a:lnTo>
                <a:close/>
              </a:path>
            </a:pathLst>
          </a:custGeom>
          <a:solidFill>
            <a:srgbClr val="1B1A1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dk1"/>
              </a:solidFill>
              <a:latin typeface="Arial"/>
              <a:ea typeface="Arial"/>
              <a:cs typeface="Arial"/>
              <a:sym typeface="Arial"/>
            </a:endParaRPr>
          </a:p>
        </p:txBody>
      </p:sp>
      <p:sp>
        <p:nvSpPr>
          <p:cNvPr id="876" name="Google Shape;876;p112"/>
          <p:cNvSpPr txBox="1"/>
          <p:nvPr/>
        </p:nvSpPr>
        <p:spPr>
          <a:xfrm>
            <a:off x="834191" y="2439483"/>
            <a:ext cx="3560700" cy="1261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nl-BE" sz="1500" b="0" i="0" u="none" strike="noStrike" cap="none">
                <a:solidFill>
                  <a:schemeClr val="dk1"/>
                </a:solidFill>
                <a:latin typeface="Arial"/>
                <a:ea typeface="Arial"/>
                <a:cs typeface="Arial"/>
                <a:sym typeface="Arial"/>
              </a:rPr>
              <a:t>Feedback kan gegeven worden via mail naar onderstaande contacten:</a:t>
            </a:r>
            <a:endParaRPr sz="1300"/>
          </a:p>
          <a:p>
            <a:pPr marL="285750" marR="0" lvl="0" indent="-279400" algn="l" rtl="0">
              <a:lnSpc>
                <a:spcPct val="100000"/>
              </a:lnSpc>
              <a:spcBef>
                <a:spcPts val="0"/>
              </a:spcBef>
              <a:spcAft>
                <a:spcPts val="0"/>
              </a:spcAft>
              <a:buClr>
                <a:schemeClr val="dk1"/>
              </a:buClr>
              <a:buSzPts val="1300"/>
              <a:buFont typeface="Arial"/>
              <a:buChar char="•"/>
            </a:pPr>
            <a:r>
              <a:rPr lang="nl-BE" sz="1300" u="sng">
                <a:solidFill>
                  <a:schemeClr val="dk1"/>
                </a:solidFill>
                <a:hlinkClick r:id="rId3">
                  <a:extLst>
                    <a:ext uri="{A12FA001-AC4F-418D-AE19-62706E023703}">
                      <ahyp:hlinkClr xmlns:ahyp="http://schemas.microsoft.com/office/drawing/2018/hyperlinkcolor" val="tx"/>
                    </a:ext>
                  </a:extLst>
                </a:hlinkClick>
              </a:rPr>
              <a:t>kevin.haleydt</a:t>
            </a:r>
            <a:r>
              <a:rPr lang="nl-BE" sz="1300" b="0" i="0" u="sng" strike="noStrike" cap="none">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@vlaanderen.be</a:t>
            </a:r>
            <a:endParaRPr sz="1300">
              <a:solidFill>
                <a:schemeClr val="dk1"/>
              </a:solidFill>
            </a:endParaRPr>
          </a:p>
          <a:p>
            <a:pPr marL="285750" marR="0" lvl="0" indent="-279400" algn="l" rtl="0">
              <a:lnSpc>
                <a:spcPct val="100000"/>
              </a:lnSpc>
              <a:spcBef>
                <a:spcPts val="0"/>
              </a:spcBef>
              <a:spcAft>
                <a:spcPts val="0"/>
              </a:spcAft>
              <a:buSzPts val="1300"/>
              <a:buChar char="•"/>
            </a:pPr>
            <a:r>
              <a:rPr lang="nl-BE" sz="1300" u="sng">
                <a:hlinkClick r:id="rId4"/>
              </a:rPr>
              <a:t>yves.meersmans@pwc.com</a:t>
            </a:r>
            <a:r>
              <a:rPr lang="nl-BE" sz="1300"/>
              <a:t> </a:t>
            </a:r>
            <a:endParaRPr sz="1300"/>
          </a:p>
          <a:p>
            <a:pPr marL="285750" marR="0" lvl="0" indent="-279400" algn="l" rtl="0">
              <a:lnSpc>
                <a:spcPct val="100000"/>
              </a:lnSpc>
              <a:spcBef>
                <a:spcPts val="0"/>
              </a:spcBef>
              <a:spcAft>
                <a:spcPts val="0"/>
              </a:spcAft>
              <a:buClr>
                <a:schemeClr val="dk1"/>
              </a:buClr>
              <a:buSzPts val="1300"/>
              <a:buFont typeface="Arial"/>
              <a:buChar char="•"/>
            </a:pPr>
            <a:r>
              <a:rPr lang="nl-BE" sz="1300" u="sng">
                <a:solidFill>
                  <a:schemeClr val="dk1"/>
                </a:solidFill>
                <a:hlinkClick r:id="rId5">
                  <a:extLst>
                    <a:ext uri="{A12FA001-AC4F-418D-AE19-62706E023703}">
                      <ahyp:hlinkClr xmlns:ahyp="http://schemas.microsoft.com/office/drawing/2018/hyperlinkcolor" val="tx"/>
                    </a:ext>
                  </a:extLst>
                </a:hlinkClick>
              </a:rPr>
              <a:t>michiel.dekeyzer</a:t>
            </a:r>
            <a:r>
              <a:rPr lang="nl-BE" sz="1300" b="0" i="0" u="sng" strike="noStrike" cap="none">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@vlaanderen.be</a:t>
            </a:r>
            <a:endParaRPr sz="1500" b="0" i="0" u="none" strike="noStrike" cap="none">
              <a:solidFill>
                <a:schemeClr val="dk1"/>
              </a:solidFill>
              <a:latin typeface="Arial"/>
              <a:ea typeface="Arial"/>
              <a:cs typeface="Arial"/>
              <a:sym typeface="Arial"/>
            </a:endParaRPr>
          </a:p>
        </p:txBody>
      </p:sp>
      <p:sp>
        <p:nvSpPr>
          <p:cNvPr id="877" name="Google Shape;877;p112"/>
          <p:cNvSpPr txBox="1"/>
          <p:nvPr/>
        </p:nvSpPr>
        <p:spPr>
          <a:xfrm>
            <a:off x="4950298" y="1346447"/>
            <a:ext cx="3766200" cy="3005400"/>
          </a:xfrm>
          <a:prstGeom prst="rect">
            <a:avLst/>
          </a:prstGeom>
          <a:solidFill>
            <a:schemeClr val="dk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78" name="Google Shape;878;p112"/>
          <p:cNvPicPr preferRelativeResize="0"/>
          <p:nvPr/>
        </p:nvPicPr>
        <p:blipFill rotWithShape="1">
          <a:blip r:embed="rId6">
            <a:alphaModFix/>
          </a:blip>
          <a:srcRect/>
          <a:stretch/>
        </p:blipFill>
        <p:spPr>
          <a:xfrm>
            <a:off x="6044652" y="1522121"/>
            <a:ext cx="1577413" cy="548455"/>
          </a:xfrm>
          <a:prstGeom prst="rect">
            <a:avLst/>
          </a:prstGeom>
          <a:noFill/>
          <a:ln>
            <a:noFill/>
          </a:ln>
        </p:spPr>
      </p:pic>
      <p:sp>
        <p:nvSpPr>
          <p:cNvPr id="879" name="Google Shape;879;p112"/>
          <p:cNvSpPr txBox="1"/>
          <p:nvPr/>
        </p:nvSpPr>
        <p:spPr>
          <a:xfrm>
            <a:off x="5114189" y="2439483"/>
            <a:ext cx="3356100" cy="1077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nl-BE" sz="1500" b="0" i="0" u="none" strike="noStrike" cap="none">
                <a:solidFill>
                  <a:schemeClr val="lt1"/>
                </a:solidFill>
                <a:latin typeface="Arial"/>
                <a:ea typeface="Arial"/>
                <a:cs typeface="Arial"/>
                <a:sym typeface="Arial"/>
              </a:rPr>
              <a:t>Feedback kan gegeven worden via GitHub op onderstaande link:</a:t>
            </a:r>
            <a:endParaRPr sz="1300"/>
          </a:p>
          <a:p>
            <a:pPr marL="0" marR="0" lvl="0" indent="0" algn="l" rtl="0">
              <a:lnSpc>
                <a:spcPct val="100000"/>
              </a:lnSpc>
              <a:spcBef>
                <a:spcPts val="0"/>
              </a:spcBef>
              <a:spcAft>
                <a:spcPts val="0"/>
              </a:spcAft>
              <a:buNone/>
            </a:pPr>
            <a:r>
              <a:rPr lang="nl-BE" sz="1500" b="0" i="0" u="sng" strike="noStrike" cap="none">
                <a:solidFill>
                  <a:schemeClr val="hlink"/>
                </a:solidFill>
                <a:latin typeface="Arial"/>
                <a:ea typeface="Arial"/>
                <a:cs typeface="Arial"/>
                <a:sym typeface="Arial"/>
                <a:hlinkClick r:id="rId7"/>
              </a:rPr>
              <a:t>https://github.com/Informatievlaanderen/OSLOthema-feitelijkeVerenigingen</a:t>
            </a:r>
            <a:r>
              <a:rPr lang="nl-BE" sz="1500" b="0" i="0" u="none" strike="noStrike" cap="none">
                <a:solidFill>
                  <a:srgbClr val="000000"/>
                </a:solidFill>
                <a:latin typeface="Arial"/>
                <a:ea typeface="Arial"/>
                <a:cs typeface="Arial"/>
                <a:sym typeface="Arial"/>
              </a:rPr>
              <a:t> </a:t>
            </a:r>
            <a:endParaRPr sz="1500" b="0" i="0" u="none" strike="noStrike" cap="none">
              <a:solidFill>
                <a:schemeClr val="lt1"/>
              </a:solidFill>
              <a:latin typeface="Arial"/>
              <a:ea typeface="Arial"/>
              <a:cs typeface="Arial"/>
              <a:sym typeface="Arial"/>
            </a:endParaRPr>
          </a:p>
        </p:txBody>
      </p:sp>
      <p:sp>
        <p:nvSpPr>
          <p:cNvPr id="880" name="Google Shape;880;p112"/>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nl-BE" sz="3200" b="1" i="0" u="none" strike="noStrike" cap="none">
                <a:solidFill>
                  <a:srgbClr val="000000"/>
                </a:solidFill>
                <a:latin typeface="Arial"/>
                <a:ea typeface="Arial"/>
                <a:cs typeface="Arial"/>
                <a:sym typeface="Arial"/>
              </a:rPr>
              <a:t>Feedback</a:t>
            </a:r>
            <a:endParaRPr/>
          </a:p>
        </p:txBody>
      </p:sp>
      <p:sp>
        <p:nvSpPr>
          <p:cNvPr id="881" name="Google Shape;881;p112"/>
          <p:cNvSpPr/>
          <p:nvPr/>
        </p:nvSpPr>
        <p:spPr>
          <a:xfrm>
            <a:off x="573605" y="4385733"/>
            <a:ext cx="1314600" cy="60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113"/>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nl-BE" sz="3200" b="1"/>
              <a:t>Thematische werkgroepen (OSLO)</a:t>
            </a:r>
            <a:endParaRPr/>
          </a:p>
        </p:txBody>
      </p:sp>
      <p:sp>
        <p:nvSpPr>
          <p:cNvPr id="887" name="Google Shape;887;p113"/>
          <p:cNvSpPr/>
          <p:nvPr/>
        </p:nvSpPr>
        <p:spPr>
          <a:xfrm>
            <a:off x="573605" y="4385733"/>
            <a:ext cx="1314600" cy="60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88" name="Google Shape;888;p113"/>
          <p:cNvSpPr/>
          <p:nvPr/>
        </p:nvSpPr>
        <p:spPr>
          <a:xfrm rot="5400000">
            <a:off x="8483527" y="2499710"/>
            <a:ext cx="321600" cy="149700"/>
          </a:xfrm>
          <a:prstGeom prst="triangle">
            <a:avLst>
              <a:gd name="adj" fmla="val 50000"/>
            </a:avLst>
          </a:prstGeom>
          <a:solidFill>
            <a:srgbClr val="6B6B6B"/>
          </a:solidFill>
          <a:ln>
            <a:noFill/>
          </a:ln>
        </p:spPr>
        <p:txBody>
          <a:bodyPr spcFirstLastPara="1" wrap="square" lIns="51400" tIns="25700" rIns="51400" bIns="25700" anchor="t" anchorCtr="0">
            <a:noAutofit/>
          </a:bodyPr>
          <a:lstStyle/>
          <a:p>
            <a:pPr marL="0" marR="0" lvl="0" indent="0" algn="ctr" rtl="0">
              <a:lnSpc>
                <a:spcPct val="100000"/>
              </a:lnSpc>
              <a:spcBef>
                <a:spcPts val="0"/>
              </a:spcBef>
              <a:spcAft>
                <a:spcPts val="0"/>
              </a:spcAft>
              <a:buNone/>
            </a:pPr>
            <a:endParaRPr sz="900" b="0" i="0" u="none" strike="noStrike" cap="none">
              <a:solidFill>
                <a:schemeClr val="dk1"/>
              </a:solidFill>
              <a:latin typeface="Arial"/>
              <a:ea typeface="Arial"/>
              <a:cs typeface="Arial"/>
              <a:sym typeface="Arial"/>
            </a:endParaRPr>
          </a:p>
        </p:txBody>
      </p:sp>
      <p:cxnSp>
        <p:nvCxnSpPr>
          <p:cNvPr id="889" name="Google Shape;889;p113"/>
          <p:cNvCxnSpPr/>
          <p:nvPr/>
        </p:nvCxnSpPr>
        <p:spPr>
          <a:xfrm>
            <a:off x="2686051" y="2663781"/>
            <a:ext cx="0" cy="547500"/>
          </a:xfrm>
          <a:prstGeom prst="straightConnector1">
            <a:avLst/>
          </a:prstGeom>
          <a:noFill/>
          <a:ln w="12700" cap="sq" cmpd="sng">
            <a:solidFill>
              <a:srgbClr val="6B6B6B"/>
            </a:solidFill>
            <a:prstDash val="solid"/>
            <a:round/>
            <a:headEnd type="none" w="sm" len="sm"/>
            <a:tailEnd type="diamond" w="med" len="med"/>
          </a:ln>
        </p:spPr>
      </p:cxnSp>
      <p:cxnSp>
        <p:nvCxnSpPr>
          <p:cNvPr id="890" name="Google Shape;890;p113"/>
          <p:cNvCxnSpPr/>
          <p:nvPr/>
        </p:nvCxnSpPr>
        <p:spPr>
          <a:xfrm rot="10800000">
            <a:off x="5663348" y="1909006"/>
            <a:ext cx="0" cy="570000"/>
          </a:xfrm>
          <a:prstGeom prst="straightConnector1">
            <a:avLst/>
          </a:prstGeom>
          <a:noFill/>
          <a:ln w="12700" cap="sq" cmpd="sng">
            <a:solidFill>
              <a:srgbClr val="6B6B6B"/>
            </a:solidFill>
            <a:prstDash val="solid"/>
            <a:round/>
            <a:headEnd type="none" w="sm" len="sm"/>
            <a:tailEnd type="diamond" w="med" len="med"/>
          </a:ln>
        </p:spPr>
      </p:cxnSp>
      <p:sp>
        <p:nvSpPr>
          <p:cNvPr id="891" name="Google Shape;891;p113"/>
          <p:cNvSpPr txBox="1"/>
          <p:nvPr/>
        </p:nvSpPr>
        <p:spPr>
          <a:xfrm>
            <a:off x="536176" y="2485200"/>
            <a:ext cx="1639200" cy="178500"/>
          </a:xfrm>
          <a:prstGeom prst="rect">
            <a:avLst/>
          </a:prstGeom>
          <a:solidFill>
            <a:srgbClr val="6B6B6B"/>
          </a:solidFill>
          <a:ln>
            <a:noFill/>
          </a:ln>
        </p:spPr>
        <p:txBody>
          <a:bodyPr spcFirstLastPara="1" wrap="square" lIns="40500" tIns="40500" rIns="40500" bIns="50625" anchor="ctr" anchorCtr="0">
            <a:noAutofit/>
          </a:bodyPr>
          <a:lstStyle/>
          <a:p>
            <a:pPr marL="0" marR="0" lvl="0" indent="0" algn="ctr" rtl="0">
              <a:lnSpc>
                <a:spcPct val="100000"/>
              </a:lnSpc>
              <a:spcBef>
                <a:spcPts val="0"/>
              </a:spcBef>
              <a:spcAft>
                <a:spcPts val="0"/>
              </a:spcAft>
              <a:buNone/>
            </a:pPr>
            <a:r>
              <a:rPr lang="nl-BE" sz="900" b="1">
                <a:solidFill>
                  <a:schemeClr val="lt1"/>
                </a:solidFill>
                <a:latin typeface="Calibri"/>
                <a:ea typeface="Calibri"/>
                <a:cs typeface="Calibri"/>
                <a:sym typeface="Calibri"/>
              </a:rPr>
              <a:t>April</a:t>
            </a:r>
            <a:endParaRPr sz="900" b="1" i="0" u="none" strike="noStrike" cap="none">
              <a:solidFill>
                <a:schemeClr val="lt1"/>
              </a:solidFill>
              <a:latin typeface="Calibri"/>
              <a:ea typeface="Calibri"/>
              <a:cs typeface="Calibri"/>
              <a:sym typeface="Calibri"/>
            </a:endParaRPr>
          </a:p>
        </p:txBody>
      </p:sp>
      <p:sp>
        <p:nvSpPr>
          <p:cNvPr id="892" name="Google Shape;892;p113"/>
          <p:cNvSpPr txBox="1"/>
          <p:nvPr/>
        </p:nvSpPr>
        <p:spPr>
          <a:xfrm>
            <a:off x="2175337" y="2485200"/>
            <a:ext cx="1639200" cy="178500"/>
          </a:xfrm>
          <a:prstGeom prst="rect">
            <a:avLst/>
          </a:prstGeom>
          <a:solidFill>
            <a:srgbClr val="F0D70F"/>
          </a:solidFill>
          <a:ln>
            <a:noFill/>
          </a:ln>
        </p:spPr>
        <p:txBody>
          <a:bodyPr spcFirstLastPara="1" wrap="square" lIns="40500" tIns="40500" rIns="40500" bIns="50625" anchor="ctr" anchorCtr="0">
            <a:noAutofit/>
          </a:bodyPr>
          <a:lstStyle/>
          <a:p>
            <a:pPr marL="0" marR="0" lvl="0" indent="0" algn="ctr" rtl="0">
              <a:lnSpc>
                <a:spcPct val="100000"/>
              </a:lnSpc>
              <a:spcBef>
                <a:spcPts val="0"/>
              </a:spcBef>
              <a:spcAft>
                <a:spcPts val="0"/>
              </a:spcAft>
              <a:buNone/>
            </a:pPr>
            <a:r>
              <a:rPr lang="nl-BE" sz="900" b="1">
                <a:solidFill>
                  <a:schemeClr val="dk1"/>
                </a:solidFill>
              </a:rPr>
              <a:t>Mei</a:t>
            </a:r>
            <a:endParaRPr sz="900" b="0" i="0" u="none" strike="noStrike" cap="none">
              <a:solidFill>
                <a:srgbClr val="000000"/>
              </a:solidFill>
              <a:latin typeface="Arial"/>
              <a:ea typeface="Arial"/>
              <a:cs typeface="Arial"/>
              <a:sym typeface="Arial"/>
            </a:endParaRPr>
          </a:p>
        </p:txBody>
      </p:sp>
      <p:sp>
        <p:nvSpPr>
          <p:cNvPr id="893" name="Google Shape;893;p113"/>
          <p:cNvSpPr txBox="1"/>
          <p:nvPr/>
        </p:nvSpPr>
        <p:spPr>
          <a:xfrm>
            <a:off x="3814501" y="2482481"/>
            <a:ext cx="1639200" cy="178500"/>
          </a:xfrm>
          <a:prstGeom prst="rect">
            <a:avLst/>
          </a:prstGeom>
          <a:solidFill>
            <a:srgbClr val="6B6B6B"/>
          </a:solidFill>
          <a:ln>
            <a:noFill/>
          </a:ln>
        </p:spPr>
        <p:txBody>
          <a:bodyPr spcFirstLastPara="1" wrap="square" lIns="40500" tIns="40500" rIns="40500" bIns="50625" anchor="ctr" anchorCtr="0">
            <a:noAutofit/>
          </a:bodyPr>
          <a:lstStyle/>
          <a:p>
            <a:pPr marL="0" marR="0" lvl="0" indent="0" algn="ctr" rtl="0">
              <a:lnSpc>
                <a:spcPct val="100000"/>
              </a:lnSpc>
              <a:spcBef>
                <a:spcPts val="0"/>
              </a:spcBef>
              <a:spcAft>
                <a:spcPts val="0"/>
              </a:spcAft>
              <a:buNone/>
            </a:pPr>
            <a:r>
              <a:rPr lang="nl-BE" sz="900" b="1">
                <a:solidFill>
                  <a:schemeClr val="lt1"/>
                </a:solidFill>
              </a:rPr>
              <a:t>Juni</a:t>
            </a:r>
            <a:endParaRPr sz="900" b="0" i="0" u="none" strike="noStrike" cap="none">
              <a:solidFill>
                <a:srgbClr val="000000"/>
              </a:solidFill>
              <a:latin typeface="Arial"/>
              <a:ea typeface="Arial"/>
              <a:cs typeface="Arial"/>
              <a:sym typeface="Arial"/>
            </a:endParaRPr>
          </a:p>
        </p:txBody>
      </p:sp>
      <p:sp>
        <p:nvSpPr>
          <p:cNvPr id="894" name="Google Shape;894;p113"/>
          <p:cNvSpPr txBox="1"/>
          <p:nvPr/>
        </p:nvSpPr>
        <p:spPr>
          <a:xfrm>
            <a:off x="6988181" y="2485172"/>
            <a:ext cx="1639200" cy="178500"/>
          </a:xfrm>
          <a:prstGeom prst="rect">
            <a:avLst/>
          </a:prstGeom>
          <a:solidFill>
            <a:srgbClr val="6B6B6B"/>
          </a:solidFill>
          <a:ln>
            <a:noFill/>
          </a:ln>
        </p:spPr>
        <p:txBody>
          <a:bodyPr spcFirstLastPara="1" wrap="square" lIns="40500" tIns="40500" rIns="40500" bIns="50625" anchor="ctr" anchorCtr="0">
            <a:noAutofit/>
          </a:bodyPr>
          <a:lstStyle/>
          <a:p>
            <a:pPr marL="0" marR="0" lvl="0" indent="0" algn="ctr" rtl="0">
              <a:lnSpc>
                <a:spcPct val="100000"/>
              </a:lnSpc>
              <a:spcBef>
                <a:spcPts val="0"/>
              </a:spcBef>
              <a:spcAft>
                <a:spcPts val="0"/>
              </a:spcAft>
              <a:buNone/>
            </a:pPr>
            <a:r>
              <a:rPr lang="nl-BE" sz="900" b="1">
                <a:solidFill>
                  <a:srgbClr val="FFFFFF"/>
                </a:solidFill>
                <a:latin typeface="Calibri"/>
                <a:ea typeface="Calibri"/>
                <a:cs typeface="Calibri"/>
                <a:sym typeface="Calibri"/>
              </a:rPr>
              <a:t>Augustus</a:t>
            </a:r>
            <a:endParaRPr sz="900" b="1" i="0" u="none" strike="noStrike" cap="none">
              <a:solidFill>
                <a:srgbClr val="FFFFFF"/>
              </a:solidFill>
              <a:latin typeface="Calibri"/>
              <a:ea typeface="Calibri"/>
              <a:cs typeface="Calibri"/>
              <a:sym typeface="Calibri"/>
            </a:endParaRPr>
          </a:p>
        </p:txBody>
      </p:sp>
      <p:sp>
        <p:nvSpPr>
          <p:cNvPr id="895" name="Google Shape;895;p113"/>
          <p:cNvSpPr txBox="1"/>
          <p:nvPr/>
        </p:nvSpPr>
        <p:spPr>
          <a:xfrm>
            <a:off x="1423311" y="1787965"/>
            <a:ext cx="909900" cy="476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nl-BE" sz="1238" b="0" i="0" u="none" strike="noStrike" cap="none">
                <a:solidFill>
                  <a:schemeClr val="dk1"/>
                </a:solidFill>
                <a:latin typeface="Calibri"/>
                <a:ea typeface="Calibri"/>
                <a:cs typeface="Calibri"/>
                <a:sym typeface="Calibri"/>
              </a:rPr>
              <a:t>20</a:t>
            </a:r>
            <a:endParaRPr sz="1238"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nl-BE" sz="750" b="1">
                <a:solidFill>
                  <a:schemeClr val="dk1"/>
                </a:solidFill>
                <a:latin typeface="Calibri"/>
                <a:ea typeface="Calibri"/>
                <a:cs typeface="Calibri"/>
                <a:sym typeface="Calibri"/>
              </a:rPr>
              <a:t>Business</a:t>
            </a:r>
            <a:r>
              <a:rPr lang="nl-BE" sz="750" b="1" i="0" u="none" strike="noStrike" cap="none">
                <a:solidFill>
                  <a:schemeClr val="dk1"/>
                </a:solidFill>
                <a:latin typeface="Calibri"/>
                <a:ea typeface="Calibri"/>
                <a:cs typeface="Calibri"/>
                <a:sym typeface="Calibri"/>
              </a:rPr>
              <a:t> werkgroep</a:t>
            </a:r>
            <a:endParaRPr sz="750" b="0" i="0" u="none" strike="noStrike" cap="none">
              <a:solidFill>
                <a:schemeClr val="dk1"/>
              </a:solidFill>
              <a:latin typeface="Calibri"/>
              <a:ea typeface="Calibri"/>
              <a:cs typeface="Calibri"/>
              <a:sym typeface="Calibri"/>
            </a:endParaRPr>
          </a:p>
        </p:txBody>
      </p:sp>
      <p:cxnSp>
        <p:nvCxnSpPr>
          <p:cNvPr id="896" name="Google Shape;896;p113"/>
          <p:cNvCxnSpPr/>
          <p:nvPr/>
        </p:nvCxnSpPr>
        <p:spPr>
          <a:xfrm rot="10800000">
            <a:off x="4635173" y="2668761"/>
            <a:ext cx="0" cy="650700"/>
          </a:xfrm>
          <a:prstGeom prst="straightConnector1">
            <a:avLst/>
          </a:prstGeom>
          <a:noFill/>
          <a:ln w="12700" cap="sq" cmpd="sng">
            <a:solidFill>
              <a:srgbClr val="F0D70F"/>
            </a:solidFill>
            <a:prstDash val="solid"/>
            <a:round/>
            <a:headEnd type="diamond" w="med" len="med"/>
            <a:tailEnd type="none" w="sm" len="sm"/>
          </a:ln>
        </p:spPr>
      </p:cxnSp>
      <p:sp>
        <p:nvSpPr>
          <p:cNvPr id="897" name="Google Shape;897;p113"/>
          <p:cNvSpPr txBox="1"/>
          <p:nvPr/>
        </p:nvSpPr>
        <p:spPr>
          <a:xfrm>
            <a:off x="3706796" y="2947968"/>
            <a:ext cx="865200" cy="3378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None/>
            </a:pPr>
            <a:r>
              <a:rPr lang="nl-BE" sz="1238" b="0" i="0" u="none" strike="noStrike" cap="none">
                <a:solidFill>
                  <a:schemeClr val="dk1"/>
                </a:solidFill>
                <a:latin typeface="Calibri"/>
                <a:ea typeface="Calibri"/>
                <a:cs typeface="Calibri"/>
                <a:sym typeface="Calibri"/>
              </a:rPr>
              <a:t>15</a:t>
            </a:r>
            <a:endParaRPr sz="105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None/>
            </a:pPr>
            <a:r>
              <a:rPr lang="nl-BE" sz="750" b="1" i="0" u="none" strike="noStrike" cap="none">
                <a:solidFill>
                  <a:schemeClr val="dk1"/>
                </a:solidFill>
                <a:latin typeface="Calibri"/>
                <a:ea typeface="Calibri"/>
                <a:cs typeface="Calibri"/>
                <a:sym typeface="Calibri"/>
              </a:rPr>
              <a:t>Thematische werkgroep 3</a:t>
            </a:r>
            <a:endParaRPr sz="1800" b="1" i="0" u="none" strike="noStrike" cap="none">
              <a:solidFill>
                <a:schemeClr val="dk1"/>
              </a:solidFill>
              <a:latin typeface="Calibri"/>
              <a:ea typeface="Calibri"/>
              <a:cs typeface="Calibri"/>
              <a:sym typeface="Calibri"/>
            </a:endParaRPr>
          </a:p>
        </p:txBody>
      </p:sp>
      <p:sp>
        <p:nvSpPr>
          <p:cNvPr id="898" name="Google Shape;898;p113"/>
          <p:cNvSpPr txBox="1"/>
          <p:nvPr/>
        </p:nvSpPr>
        <p:spPr>
          <a:xfrm>
            <a:off x="1710307" y="2793582"/>
            <a:ext cx="909900" cy="6042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nl-BE" sz="1238" b="0" i="0" u="none" strike="noStrike" cap="none">
                <a:solidFill>
                  <a:schemeClr val="dk1"/>
                </a:solidFill>
                <a:latin typeface="Calibri"/>
                <a:ea typeface="Calibri"/>
                <a:cs typeface="Calibri"/>
                <a:sym typeface="Calibri"/>
              </a:rPr>
              <a:t>0</a:t>
            </a:r>
            <a:r>
              <a:rPr lang="nl-BE" sz="1238">
                <a:solidFill>
                  <a:schemeClr val="dk1"/>
                </a:solidFill>
                <a:latin typeface="Calibri"/>
                <a:ea typeface="Calibri"/>
                <a:cs typeface="Calibri"/>
                <a:sym typeface="Calibri"/>
              </a:rPr>
              <a:t>4</a:t>
            </a:r>
            <a:endParaRPr sz="1350" b="0" i="0" u="none" strike="noStrike" cap="none">
              <a:solidFill>
                <a:schemeClr val="dk1"/>
              </a:solidFill>
              <a:latin typeface="Calibri"/>
              <a:ea typeface="Calibri"/>
              <a:cs typeface="Calibri"/>
              <a:sym typeface="Calibri"/>
            </a:endParaRPr>
          </a:p>
          <a:p>
            <a:pPr marL="0" marR="0" lvl="0" indent="0" algn="r" rtl="0">
              <a:lnSpc>
                <a:spcPct val="100000"/>
              </a:lnSpc>
              <a:spcBef>
                <a:spcPts val="0"/>
              </a:spcBef>
              <a:spcAft>
                <a:spcPts val="0"/>
              </a:spcAft>
              <a:buNone/>
            </a:pPr>
            <a:r>
              <a:rPr lang="nl-BE" sz="750" b="1" i="0" u="none" strike="noStrike" cap="none">
                <a:solidFill>
                  <a:schemeClr val="dk1"/>
                </a:solidFill>
                <a:latin typeface="Calibri"/>
                <a:ea typeface="Calibri"/>
                <a:cs typeface="Calibri"/>
                <a:sym typeface="Calibri"/>
              </a:rPr>
              <a:t>Thematische werkgroep </a:t>
            </a:r>
            <a:r>
              <a:rPr lang="nl-BE" sz="750" b="1">
                <a:solidFill>
                  <a:schemeClr val="dk1"/>
                </a:solidFill>
                <a:latin typeface="Calibri"/>
                <a:ea typeface="Calibri"/>
                <a:cs typeface="Calibri"/>
                <a:sym typeface="Calibri"/>
              </a:rPr>
              <a:t>1</a:t>
            </a:r>
            <a:endParaRPr sz="750" b="0" i="0" u="none" strike="noStrike" cap="none">
              <a:solidFill>
                <a:schemeClr val="dk1"/>
              </a:solidFill>
              <a:latin typeface="Calibri"/>
              <a:ea typeface="Calibri"/>
              <a:cs typeface="Calibri"/>
              <a:sym typeface="Calibri"/>
            </a:endParaRPr>
          </a:p>
        </p:txBody>
      </p:sp>
      <p:sp>
        <p:nvSpPr>
          <p:cNvPr id="899" name="Google Shape;899;p113"/>
          <p:cNvSpPr txBox="1"/>
          <p:nvPr/>
        </p:nvSpPr>
        <p:spPr>
          <a:xfrm>
            <a:off x="5733475" y="1875400"/>
            <a:ext cx="909900" cy="381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nl-BE" sz="1238">
                <a:solidFill>
                  <a:schemeClr val="dk1"/>
                </a:solidFill>
                <a:latin typeface="Calibri"/>
                <a:ea typeface="Calibri"/>
                <a:cs typeface="Calibri"/>
                <a:sym typeface="Calibri"/>
              </a:rPr>
              <a:t>06</a:t>
            </a:r>
            <a:endParaRPr sz="13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nl-BE" sz="750" b="1">
                <a:solidFill>
                  <a:schemeClr val="dk1"/>
                </a:solidFill>
                <a:latin typeface="Calibri"/>
                <a:ea typeface="Calibri"/>
                <a:cs typeface="Calibri"/>
                <a:sym typeface="Calibri"/>
              </a:rPr>
              <a:t>Thematische werkgroep 4</a:t>
            </a:r>
            <a:endParaRPr sz="1050" b="1" i="0" u="none" strike="noStrike" cap="none">
              <a:solidFill>
                <a:srgbClr val="000000"/>
              </a:solidFill>
              <a:latin typeface="Arial"/>
              <a:ea typeface="Arial"/>
              <a:cs typeface="Arial"/>
              <a:sym typeface="Arial"/>
            </a:endParaRPr>
          </a:p>
        </p:txBody>
      </p:sp>
      <p:sp>
        <p:nvSpPr>
          <p:cNvPr id="900" name="Google Shape;900;p113"/>
          <p:cNvSpPr txBox="1"/>
          <p:nvPr/>
        </p:nvSpPr>
        <p:spPr>
          <a:xfrm>
            <a:off x="5455931" y="2482425"/>
            <a:ext cx="1532100" cy="178500"/>
          </a:xfrm>
          <a:prstGeom prst="rect">
            <a:avLst/>
          </a:prstGeom>
          <a:solidFill>
            <a:srgbClr val="F0D70F"/>
          </a:solidFill>
          <a:ln>
            <a:noFill/>
          </a:ln>
        </p:spPr>
        <p:txBody>
          <a:bodyPr spcFirstLastPara="1" wrap="square" lIns="40500" tIns="40500" rIns="40500" bIns="50625" anchor="ctr" anchorCtr="0">
            <a:noAutofit/>
          </a:bodyPr>
          <a:lstStyle/>
          <a:p>
            <a:pPr marL="0" marR="0" lvl="0" indent="0" algn="ctr" rtl="0">
              <a:lnSpc>
                <a:spcPct val="100000"/>
              </a:lnSpc>
              <a:spcBef>
                <a:spcPts val="0"/>
              </a:spcBef>
              <a:spcAft>
                <a:spcPts val="0"/>
              </a:spcAft>
              <a:buNone/>
            </a:pPr>
            <a:r>
              <a:rPr lang="nl-BE" sz="900" b="1">
                <a:solidFill>
                  <a:schemeClr val="dk1"/>
                </a:solidFill>
              </a:rPr>
              <a:t>Juli</a:t>
            </a:r>
            <a:endParaRPr sz="900" b="0" i="0" u="none" strike="noStrike" cap="none">
              <a:solidFill>
                <a:srgbClr val="000000"/>
              </a:solidFill>
              <a:latin typeface="Arial"/>
              <a:ea typeface="Arial"/>
              <a:cs typeface="Arial"/>
              <a:sym typeface="Arial"/>
            </a:endParaRPr>
          </a:p>
        </p:txBody>
      </p:sp>
      <p:cxnSp>
        <p:nvCxnSpPr>
          <p:cNvPr id="901" name="Google Shape;901;p113"/>
          <p:cNvCxnSpPr/>
          <p:nvPr/>
        </p:nvCxnSpPr>
        <p:spPr>
          <a:xfrm>
            <a:off x="1355741" y="1977343"/>
            <a:ext cx="0" cy="505200"/>
          </a:xfrm>
          <a:prstGeom prst="straightConnector1">
            <a:avLst/>
          </a:prstGeom>
          <a:noFill/>
          <a:ln w="12700" cap="sq" cmpd="sng">
            <a:solidFill>
              <a:srgbClr val="F0D70F"/>
            </a:solidFill>
            <a:prstDash val="solid"/>
            <a:round/>
            <a:headEnd type="diamond" w="med" len="med"/>
            <a:tailEnd type="none" w="sm" len="sm"/>
          </a:ln>
        </p:spPr>
      </p:cxnSp>
      <p:cxnSp>
        <p:nvCxnSpPr>
          <p:cNvPr id="902" name="Google Shape;902;p113"/>
          <p:cNvCxnSpPr/>
          <p:nvPr/>
        </p:nvCxnSpPr>
        <p:spPr>
          <a:xfrm rot="10800000">
            <a:off x="3419913" y="1642905"/>
            <a:ext cx="0" cy="846000"/>
          </a:xfrm>
          <a:prstGeom prst="straightConnector1">
            <a:avLst/>
          </a:prstGeom>
          <a:noFill/>
          <a:ln w="12700" cap="sq" cmpd="sng">
            <a:solidFill>
              <a:srgbClr val="6B6B6B"/>
            </a:solidFill>
            <a:prstDash val="solid"/>
            <a:round/>
            <a:headEnd type="none" w="sm" len="sm"/>
            <a:tailEnd type="diamond" w="med" len="med"/>
          </a:ln>
        </p:spPr>
      </p:cxnSp>
      <p:sp>
        <p:nvSpPr>
          <p:cNvPr id="903" name="Google Shape;903;p113"/>
          <p:cNvSpPr txBox="1"/>
          <p:nvPr/>
        </p:nvSpPr>
        <p:spPr>
          <a:xfrm>
            <a:off x="3489761" y="1619261"/>
            <a:ext cx="909900" cy="6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nl-BE" sz="1238" b="0" i="0" u="none" strike="noStrike" cap="none">
                <a:solidFill>
                  <a:schemeClr val="dk1"/>
                </a:solidFill>
                <a:latin typeface="Calibri"/>
                <a:ea typeface="Calibri"/>
                <a:cs typeface="Calibri"/>
                <a:sym typeface="Calibri"/>
              </a:rPr>
              <a:t>25</a:t>
            </a:r>
            <a:endParaRPr sz="13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nl-BE" sz="750" b="1" i="0" u="none" strike="noStrike" cap="none">
                <a:solidFill>
                  <a:schemeClr val="dk1"/>
                </a:solidFill>
                <a:latin typeface="Calibri"/>
                <a:ea typeface="Calibri"/>
                <a:cs typeface="Calibri"/>
                <a:sym typeface="Calibri"/>
              </a:rPr>
              <a:t>Thematische werkgroep </a:t>
            </a:r>
            <a:r>
              <a:rPr lang="nl-BE" sz="750" b="1">
                <a:solidFill>
                  <a:schemeClr val="dk1"/>
                </a:solidFill>
                <a:latin typeface="Calibri"/>
                <a:ea typeface="Calibri"/>
                <a:cs typeface="Calibri"/>
                <a:sym typeface="Calibri"/>
              </a:rPr>
              <a:t>2</a:t>
            </a:r>
            <a:endParaRPr sz="750" b="0" i="0" u="none" strike="noStrike" cap="none">
              <a:solidFill>
                <a:schemeClr val="dk1"/>
              </a:solidFill>
              <a:latin typeface="Calibri"/>
              <a:ea typeface="Calibri"/>
              <a:cs typeface="Calibri"/>
              <a:sym typeface="Calibri"/>
            </a:endParaRPr>
          </a:p>
        </p:txBody>
      </p:sp>
      <p:cxnSp>
        <p:nvCxnSpPr>
          <p:cNvPr id="904" name="Google Shape;904;p113"/>
          <p:cNvCxnSpPr/>
          <p:nvPr/>
        </p:nvCxnSpPr>
        <p:spPr>
          <a:xfrm>
            <a:off x="6653948" y="2663605"/>
            <a:ext cx="0" cy="407700"/>
          </a:xfrm>
          <a:prstGeom prst="straightConnector1">
            <a:avLst/>
          </a:prstGeom>
          <a:noFill/>
          <a:ln w="12700" cap="sq" cmpd="sng">
            <a:solidFill>
              <a:srgbClr val="6B6B6B"/>
            </a:solidFill>
            <a:prstDash val="solid"/>
            <a:round/>
            <a:headEnd type="none" w="sm" len="sm"/>
            <a:tailEnd type="diamond" w="med" len="med"/>
          </a:ln>
        </p:spPr>
      </p:cxnSp>
      <p:sp>
        <p:nvSpPr>
          <p:cNvPr id="905" name="Google Shape;905;p113"/>
          <p:cNvSpPr txBox="1"/>
          <p:nvPr/>
        </p:nvSpPr>
        <p:spPr>
          <a:xfrm>
            <a:off x="6732797" y="2767149"/>
            <a:ext cx="909900" cy="381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nl-BE" sz="1238">
                <a:solidFill>
                  <a:schemeClr val="dk1"/>
                </a:solidFill>
                <a:latin typeface="Calibri"/>
                <a:ea typeface="Calibri"/>
                <a:cs typeface="Calibri"/>
                <a:sym typeface="Calibri"/>
              </a:rPr>
              <a:t>20</a:t>
            </a:r>
            <a:endParaRPr sz="13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nl-BE" sz="750" b="1">
                <a:solidFill>
                  <a:schemeClr val="dk1"/>
                </a:solidFill>
                <a:latin typeface="Calibri"/>
                <a:ea typeface="Calibri"/>
                <a:cs typeface="Calibri"/>
                <a:sym typeface="Calibri"/>
              </a:rPr>
              <a:t>Start publieke review</a:t>
            </a:r>
            <a:endParaRPr sz="1050" b="1" i="0" u="none" strike="noStrike" cap="none">
              <a:solidFill>
                <a:srgbClr val="000000"/>
              </a:solidFill>
              <a:latin typeface="Arial"/>
              <a:ea typeface="Arial"/>
              <a:cs typeface="Arial"/>
              <a:sym typeface="Arial"/>
            </a:endParaRPr>
          </a:p>
        </p:txBody>
      </p:sp>
      <p:sp>
        <p:nvSpPr>
          <p:cNvPr id="906" name="Google Shape;906;p113"/>
          <p:cNvSpPr txBox="1"/>
          <p:nvPr/>
        </p:nvSpPr>
        <p:spPr>
          <a:xfrm>
            <a:off x="536175" y="4123575"/>
            <a:ext cx="4540800" cy="6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BE" sz="1800">
                <a:solidFill>
                  <a:srgbClr val="FF0000"/>
                </a:solidFill>
              </a:rPr>
              <a:t>Vergeet niet </a:t>
            </a:r>
            <a:r>
              <a:rPr lang="nl-BE" sz="1800" b="1">
                <a:solidFill>
                  <a:srgbClr val="FF0000"/>
                </a:solidFill>
              </a:rPr>
              <a:t>in te schrijven</a:t>
            </a:r>
            <a:r>
              <a:rPr lang="nl-BE" sz="1800">
                <a:solidFill>
                  <a:srgbClr val="FF0000"/>
                </a:solidFill>
              </a:rPr>
              <a:t>!</a:t>
            </a:r>
            <a:endParaRPr>
              <a:solidFill>
                <a:srgbClr val="FF0000"/>
              </a:solidFill>
            </a:endParaRPr>
          </a:p>
          <a:p>
            <a:pPr marL="0" lvl="0" indent="0" algn="l" rtl="0">
              <a:spcBef>
                <a:spcPts val="0"/>
              </a:spcBef>
              <a:spcAft>
                <a:spcPts val="0"/>
              </a:spcAft>
              <a:buNone/>
            </a:pPr>
            <a:r>
              <a:rPr lang="nl-BE" sz="1050" u="sng">
                <a:solidFill>
                  <a:schemeClr val="hlink"/>
                </a:solidFill>
                <a:hlinkClick r:id="rId3"/>
              </a:rPr>
              <a:t>https://overheid.vlaanderen.be/opleiding/oslo-feitelijke-verenigingen</a:t>
            </a:r>
            <a:r>
              <a:rPr lang="nl-BE" sz="1050"/>
              <a:t> </a:t>
            </a:r>
            <a:endParaRPr/>
          </a:p>
        </p:txBody>
      </p:sp>
      <p:sp>
        <p:nvSpPr>
          <p:cNvPr id="907" name="Google Shape;907;p113"/>
          <p:cNvSpPr/>
          <p:nvPr/>
        </p:nvSpPr>
        <p:spPr>
          <a:xfrm rot="10800000">
            <a:off x="4326643" y="3397783"/>
            <a:ext cx="179100" cy="351600"/>
          </a:xfrm>
          <a:prstGeom prst="downArrow">
            <a:avLst>
              <a:gd name="adj1" fmla="val 50000"/>
              <a:gd name="adj2" fmla="val 50000"/>
            </a:avLst>
          </a:prstGeom>
          <a:solidFill>
            <a:srgbClr val="FFF200"/>
          </a:solidFill>
          <a:ln w="25400" cap="flat" cmpd="sng">
            <a:solidFill>
              <a:srgbClr val="BAB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08" name="Google Shape;908;p113"/>
          <p:cNvSpPr txBox="1"/>
          <p:nvPr/>
        </p:nvSpPr>
        <p:spPr>
          <a:xfrm>
            <a:off x="3341007" y="3486327"/>
            <a:ext cx="1108800" cy="234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rgbClr val="373636"/>
                </a:solidFill>
              </a:rPr>
              <a:t>Vandaag</a:t>
            </a:r>
            <a:endParaRPr sz="500" b="1" i="0" u="none" strike="noStrike" cap="none">
              <a:solidFill>
                <a:srgbClr val="373636"/>
              </a:solidFill>
            </a:endParaRPr>
          </a:p>
        </p:txBody>
      </p:sp>
      <p:sp>
        <p:nvSpPr>
          <p:cNvPr id="909" name="Google Shape;909;p113"/>
          <p:cNvSpPr/>
          <p:nvPr/>
        </p:nvSpPr>
        <p:spPr>
          <a:xfrm>
            <a:off x="5585175" y="1792150"/>
            <a:ext cx="777000" cy="547500"/>
          </a:xfrm>
          <a:prstGeom prst="rect">
            <a:avLst/>
          </a:prstGeom>
          <a:noFill/>
          <a:ln w="9525" cap="flat" cmpd="sng">
            <a:solidFill>
              <a:srgbClr val="66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13"/>
          <p:cNvSpPr/>
          <p:nvPr/>
        </p:nvSpPr>
        <p:spPr>
          <a:xfrm>
            <a:off x="5884121" y="1347591"/>
            <a:ext cx="179100" cy="351600"/>
          </a:xfrm>
          <a:prstGeom prst="downArrow">
            <a:avLst>
              <a:gd name="adj1" fmla="val 50000"/>
              <a:gd name="adj2" fmla="val 50000"/>
            </a:avLst>
          </a:prstGeom>
          <a:solidFill>
            <a:srgbClr val="EA9999"/>
          </a:solidFill>
          <a:ln w="25400" cap="flat" cmpd="sng">
            <a:solidFill>
              <a:srgbClr val="66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11" name="Google Shape;911;p113"/>
          <p:cNvSpPr txBox="1"/>
          <p:nvPr/>
        </p:nvSpPr>
        <p:spPr>
          <a:xfrm>
            <a:off x="5419282" y="1012140"/>
            <a:ext cx="1108800" cy="234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250" b="1" i="0" u="none" strike="noStrike" cap="none">
                <a:solidFill>
                  <a:srgbClr val="373636"/>
                </a:solidFill>
              </a:rPr>
              <a:t>V</a:t>
            </a:r>
            <a:r>
              <a:rPr lang="nl-BE" sz="1250" b="1">
                <a:solidFill>
                  <a:srgbClr val="373636"/>
                </a:solidFill>
              </a:rPr>
              <a:t>olgende werkgroep</a:t>
            </a:r>
            <a:endParaRPr sz="700" b="1" i="0" u="none" strike="noStrike" cap="none">
              <a:solidFill>
                <a:srgbClr val="373636"/>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114"/>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nl-BE" sz="4800" b="1">
                <a:solidFill>
                  <a:srgbClr val="4C4C4C"/>
                </a:solidFill>
              </a:rPr>
              <a:t>Bedankt!</a:t>
            </a:r>
            <a:endParaRPr sz="4800"/>
          </a:p>
        </p:txBody>
      </p:sp>
      <p:sp>
        <p:nvSpPr>
          <p:cNvPr id="917" name="Google Shape;917;p114"/>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76"/>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nl-BE" sz="3000" b="1"/>
              <a:t>Agenda</a:t>
            </a:r>
            <a:endParaRPr sz="1200"/>
          </a:p>
        </p:txBody>
      </p:sp>
      <p:pic>
        <p:nvPicPr>
          <p:cNvPr id="459" name="Google Shape;459;p76"/>
          <p:cNvPicPr preferRelativeResize="0"/>
          <p:nvPr/>
        </p:nvPicPr>
        <p:blipFill rotWithShape="1">
          <a:blip r:embed="rId3">
            <a:alphaModFix amt="40000"/>
          </a:blip>
          <a:srcRect l="36146" r="27790"/>
          <a:stretch/>
        </p:blipFill>
        <p:spPr>
          <a:xfrm>
            <a:off x="6361550" y="2675"/>
            <a:ext cx="2782449" cy="5143501"/>
          </a:xfrm>
          <a:prstGeom prst="rect">
            <a:avLst/>
          </a:prstGeom>
          <a:noFill/>
          <a:ln>
            <a:noFill/>
          </a:ln>
        </p:spPr>
      </p:pic>
      <p:sp>
        <p:nvSpPr>
          <p:cNvPr id="460" name="Google Shape;460;p76"/>
          <p:cNvSpPr txBox="1"/>
          <p:nvPr/>
        </p:nvSpPr>
        <p:spPr>
          <a:xfrm>
            <a:off x="2420100" y="1686475"/>
            <a:ext cx="4686300" cy="2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nl-BE" sz="1000" dirty="0">
                <a:solidFill>
                  <a:srgbClr val="666666"/>
                </a:solidFill>
              </a:rPr>
              <a:t>Welkom			5 min</a:t>
            </a:r>
            <a:endParaRPr sz="1000" dirty="0">
              <a:solidFill>
                <a:srgbClr val="666666"/>
              </a:solidFill>
            </a:endParaRPr>
          </a:p>
        </p:txBody>
      </p:sp>
      <p:sp>
        <p:nvSpPr>
          <p:cNvPr id="461" name="Google Shape;461;p76"/>
          <p:cNvSpPr/>
          <p:nvPr/>
        </p:nvSpPr>
        <p:spPr>
          <a:xfrm>
            <a:off x="2229302" y="2616419"/>
            <a:ext cx="81000" cy="81000"/>
          </a:xfrm>
          <a:prstGeom prst="ellipse">
            <a:avLst/>
          </a:prstGeom>
          <a:solidFill>
            <a:srgbClr val="7D7D7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cxnSp>
        <p:nvCxnSpPr>
          <p:cNvPr id="462" name="Google Shape;462;p76"/>
          <p:cNvCxnSpPr/>
          <p:nvPr/>
        </p:nvCxnSpPr>
        <p:spPr>
          <a:xfrm>
            <a:off x="2264625" y="1805775"/>
            <a:ext cx="5100" cy="1572300"/>
          </a:xfrm>
          <a:prstGeom prst="straightConnector1">
            <a:avLst/>
          </a:prstGeom>
          <a:noFill/>
          <a:ln w="28575" cap="flat" cmpd="sng">
            <a:solidFill>
              <a:srgbClr val="7D7D7D"/>
            </a:solidFill>
            <a:prstDash val="solid"/>
            <a:round/>
            <a:headEnd type="none" w="med" len="med"/>
            <a:tailEnd type="none" w="med" len="med"/>
          </a:ln>
        </p:spPr>
      </p:cxnSp>
      <p:sp>
        <p:nvSpPr>
          <p:cNvPr id="463" name="Google Shape;463;p76"/>
          <p:cNvSpPr/>
          <p:nvPr/>
        </p:nvSpPr>
        <p:spPr>
          <a:xfrm>
            <a:off x="2229302" y="1771463"/>
            <a:ext cx="81000" cy="81000"/>
          </a:xfrm>
          <a:prstGeom prst="ellipse">
            <a:avLst/>
          </a:prstGeom>
          <a:solidFill>
            <a:srgbClr val="7D7D7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64" name="Google Shape;464;p76"/>
          <p:cNvSpPr/>
          <p:nvPr/>
        </p:nvSpPr>
        <p:spPr>
          <a:xfrm>
            <a:off x="2229302" y="2194816"/>
            <a:ext cx="81000" cy="81000"/>
          </a:xfrm>
          <a:prstGeom prst="ellipse">
            <a:avLst/>
          </a:prstGeom>
          <a:solidFill>
            <a:srgbClr val="7D7D7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65" name="Google Shape;465;p76"/>
          <p:cNvSpPr/>
          <p:nvPr/>
        </p:nvSpPr>
        <p:spPr>
          <a:xfrm>
            <a:off x="2229302" y="2979885"/>
            <a:ext cx="81000" cy="81000"/>
          </a:xfrm>
          <a:prstGeom prst="ellipse">
            <a:avLst/>
          </a:prstGeom>
          <a:solidFill>
            <a:srgbClr val="7D7D7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66" name="Google Shape;466;p76"/>
          <p:cNvSpPr/>
          <p:nvPr/>
        </p:nvSpPr>
        <p:spPr>
          <a:xfrm>
            <a:off x="2228843" y="2611806"/>
            <a:ext cx="81000" cy="81000"/>
          </a:xfrm>
          <a:prstGeom prst="ellipse">
            <a:avLst/>
          </a:prstGeom>
          <a:solidFill>
            <a:srgbClr val="7D7D7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67" name="Google Shape;467;p76"/>
          <p:cNvSpPr txBox="1"/>
          <p:nvPr/>
        </p:nvSpPr>
        <p:spPr>
          <a:xfrm>
            <a:off x="2420100" y="2108100"/>
            <a:ext cx="4686300" cy="2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nl-BE" sz="1000">
                <a:solidFill>
                  <a:srgbClr val="666666"/>
                </a:solidFill>
              </a:rPr>
              <a:t>Samenvatting vorige workshop		20 min</a:t>
            </a:r>
            <a:endParaRPr sz="1000">
              <a:solidFill>
                <a:srgbClr val="666666"/>
              </a:solidFill>
            </a:endParaRPr>
          </a:p>
        </p:txBody>
      </p:sp>
      <p:sp>
        <p:nvSpPr>
          <p:cNvPr id="468" name="Google Shape;468;p76"/>
          <p:cNvSpPr txBox="1"/>
          <p:nvPr/>
        </p:nvSpPr>
        <p:spPr>
          <a:xfrm>
            <a:off x="2420100" y="3256625"/>
            <a:ext cx="4686300" cy="2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nl-BE" sz="1000">
                <a:solidFill>
                  <a:srgbClr val="666666"/>
                </a:solidFill>
              </a:rPr>
              <a:t>Q&amp;A en volgende stappen		10 min</a:t>
            </a:r>
            <a:endParaRPr sz="1000">
              <a:solidFill>
                <a:srgbClr val="666666"/>
              </a:solidFill>
            </a:endParaRPr>
          </a:p>
        </p:txBody>
      </p:sp>
      <p:sp>
        <p:nvSpPr>
          <p:cNvPr id="469" name="Google Shape;469;p76"/>
          <p:cNvSpPr txBox="1"/>
          <p:nvPr/>
        </p:nvSpPr>
        <p:spPr>
          <a:xfrm>
            <a:off x="2420100" y="2893175"/>
            <a:ext cx="4686300" cy="2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nl-BE" sz="1000" dirty="0">
                <a:solidFill>
                  <a:srgbClr val="666666"/>
                </a:solidFill>
              </a:rPr>
              <a:t>Praktische oefeningen		40 min</a:t>
            </a:r>
            <a:endParaRPr sz="1000" dirty="0">
              <a:solidFill>
                <a:srgbClr val="666666"/>
              </a:solidFill>
            </a:endParaRPr>
          </a:p>
        </p:txBody>
      </p:sp>
      <p:sp>
        <p:nvSpPr>
          <p:cNvPr id="470" name="Google Shape;470;p76"/>
          <p:cNvSpPr/>
          <p:nvPr/>
        </p:nvSpPr>
        <p:spPr>
          <a:xfrm>
            <a:off x="2227052" y="3343324"/>
            <a:ext cx="81000" cy="81000"/>
          </a:xfrm>
          <a:prstGeom prst="ellipse">
            <a:avLst/>
          </a:prstGeom>
          <a:solidFill>
            <a:srgbClr val="7D7D7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71" name="Google Shape;471;p76"/>
          <p:cNvSpPr txBox="1"/>
          <p:nvPr/>
        </p:nvSpPr>
        <p:spPr>
          <a:xfrm>
            <a:off x="2420100" y="2529725"/>
            <a:ext cx="4686300" cy="2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nl-BE" sz="1000">
                <a:solidFill>
                  <a:srgbClr val="666666"/>
                </a:solidFill>
              </a:rPr>
              <a:t>Voorstelling nieuwe iteratie datamodel	40 min</a:t>
            </a:r>
            <a:endParaRPr sz="1000">
              <a:solidFill>
                <a:srgbClr val="666666"/>
              </a:solidFill>
            </a:endParaRPr>
          </a:p>
        </p:txBody>
      </p:sp>
      <p:sp>
        <p:nvSpPr>
          <p:cNvPr id="472" name="Google Shape;472;p76"/>
          <p:cNvSpPr/>
          <p:nvPr/>
        </p:nvSpPr>
        <p:spPr>
          <a:xfrm>
            <a:off x="649800" y="2686350"/>
            <a:ext cx="1579500" cy="300000"/>
          </a:xfrm>
          <a:prstGeom prst="homePlate">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nl-BE" sz="1100"/>
              <a:t>         15 min. pauze</a:t>
            </a:r>
            <a:endParaRPr sz="1100"/>
          </a:p>
        </p:txBody>
      </p:sp>
      <p:pic>
        <p:nvPicPr>
          <p:cNvPr id="473" name="Google Shape;473;p76"/>
          <p:cNvPicPr preferRelativeResize="0"/>
          <p:nvPr/>
        </p:nvPicPr>
        <p:blipFill rotWithShape="1">
          <a:blip r:embed="rId4">
            <a:alphaModFix/>
          </a:blip>
          <a:srcRect l="21775" r="23125"/>
          <a:stretch/>
        </p:blipFill>
        <p:spPr>
          <a:xfrm>
            <a:off x="705800" y="2686350"/>
            <a:ext cx="314871" cy="300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77"/>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nl-BE" b="1">
                <a:solidFill>
                  <a:srgbClr val="4C4C4C"/>
                </a:solidFill>
              </a:rPr>
              <a:t>Samenvatting van de vorige workshop</a:t>
            </a:r>
            <a:endParaRPr/>
          </a:p>
          <a:p>
            <a:pPr marL="0" lvl="0" indent="0" algn="r" rtl="0">
              <a:lnSpc>
                <a:spcPct val="102702"/>
              </a:lnSpc>
              <a:spcBef>
                <a:spcPts val="0"/>
              </a:spcBef>
              <a:spcAft>
                <a:spcPts val="0"/>
              </a:spcAft>
              <a:buSzPts val="3700"/>
              <a:buNone/>
            </a:pPr>
            <a:endParaRPr/>
          </a:p>
        </p:txBody>
      </p:sp>
      <p:sp>
        <p:nvSpPr>
          <p:cNvPr id="479" name="Google Shape;479;p77"/>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0" name="Google Shape;480;p77"/>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rmAutofit/>
          </a:bodyPr>
          <a:lstStyle/>
          <a:p>
            <a:pPr marL="0" lvl="0" indent="0" algn="r" rtl="0">
              <a:lnSpc>
                <a:spcPct val="90000"/>
              </a:lnSpc>
              <a:spcBef>
                <a:spcPts val="300"/>
              </a:spcBef>
              <a:spcAft>
                <a:spcPts val="0"/>
              </a:spcAft>
              <a:buSzPts val="1980"/>
              <a:buNone/>
            </a:pPr>
            <a:endParaRPr b="1">
              <a:solidFill>
                <a:srgbClr val="4C4C4C"/>
              </a:solidFill>
              <a:latin typeface="Arial"/>
              <a:ea typeface="Arial"/>
              <a:cs typeface="Arial"/>
              <a:sym typeface="Arial"/>
            </a:endParaRPr>
          </a:p>
          <a:p>
            <a:pPr marL="0" lvl="0" indent="0" algn="r" rtl="0">
              <a:lnSpc>
                <a:spcPct val="90000"/>
              </a:lnSpc>
              <a:spcBef>
                <a:spcPts val="300"/>
              </a:spcBef>
              <a:spcAft>
                <a:spcPts val="0"/>
              </a:spcAft>
              <a:buSzPts val="1980"/>
              <a:buNone/>
            </a:pPr>
            <a:r>
              <a:rPr lang="nl-BE" sz="1400">
                <a:solidFill>
                  <a:srgbClr val="4C4C4C"/>
                </a:solidFill>
              </a:rPr>
              <a:t>Digitaal Vlaanderen</a:t>
            </a:r>
            <a:endParaRPr sz="1400">
              <a:solidFill>
                <a:srgbClr val="4C4C4C"/>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78"/>
          <p:cNvSpPr txBox="1"/>
          <p:nvPr/>
        </p:nvSpPr>
        <p:spPr>
          <a:xfrm>
            <a:off x="628650" y="273850"/>
            <a:ext cx="79491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nl-BE" sz="2400" b="1"/>
              <a:t>Wat hebben we gedaan in de vorige werkgroep?</a:t>
            </a:r>
            <a:endParaRPr sz="2400" b="1"/>
          </a:p>
        </p:txBody>
      </p:sp>
      <p:sp>
        <p:nvSpPr>
          <p:cNvPr id="486" name="Google Shape;486;p78"/>
          <p:cNvSpPr/>
          <p:nvPr/>
        </p:nvSpPr>
        <p:spPr>
          <a:xfrm>
            <a:off x="565152" y="4351875"/>
            <a:ext cx="1500300" cy="60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87" name="Google Shape;487;p78"/>
          <p:cNvPicPr preferRelativeResize="0"/>
          <p:nvPr/>
        </p:nvPicPr>
        <p:blipFill>
          <a:blip r:embed="rId3">
            <a:alphaModFix/>
          </a:blip>
          <a:stretch>
            <a:fillRect/>
          </a:stretch>
        </p:blipFill>
        <p:spPr>
          <a:xfrm>
            <a:off x="1860200" y="1451800"/>
            <a:ext cx="662201" cy="654125"/>
          </a:xfrm>
          <a:prstGeom prst="rect">
            <a:avLst/>
          </a:prstGeom>
          <a:noFill/>
          <a:ln>
            <a:noFill/>
          </a:ln>
        </p:spPr>
      </p:pic>
      <p:sp>
        <p:nvSpPr>
          <p:cNvPr id="488" name="Google Shape;488;p78"/>
          <p:cNvSpPr txBox="1"/>
          <p:nvPr/>
        </p:nvSpPr>
        <p:spPr>
          <a:xfrm>
            <a:off x="333850" y="2692100"/>
            <a:ext cx="3171900" cy="1754700"/>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SzPts val="1100"/>
              <a:buChar char="●"/>
            </a:pPr>
            <a:r>
              <a:rPr lang="nl-BE" sz="1100"/>
              <a:t>Aanpassingen:</a:t>
            </a:r>
            <a:endParaRPr sz="1100"/>
          </a:p>
          <a:p>
            <a:pPr marL="914400" lvl="1" indent="-298450" algn="l" rtl="0">
              <a:spcBef>
                <a:spcPts val="1000"/>
              </a:spcBef>
              <a:spcAft>
                <a:spcPts val="0"/>
              </a:spcAft>
              <a:buSzPts val="1100"/>
              <a:buChar char="○"/>
            </a:pPr>
            <a:r>
              <a:rPr lang="nl-BE" sz="1100"/>
              <a:t>“Activiteit” als attribuut van FV</a:t>
            </a:r>
            <a:endParaRPr sz="1100"/>
          </a:p>
          <a:p>
            <a:pPr marL="914400" lvl="1" indent="-298450" algn="l" rtl="0">
              <a:spcBef>
                <a:spcPts val="0"/>
              </a:spcBef>
              <a:spcAft>
                <a:spcPts val="0"/>
              </a:spcAft>
              <a:buSzPts val="1100"/>
              <a:buChar char="○"/>
            </a:pPr>
            <a:r>
              <a:rPr lang="nl-BE" sz="1100"/>
              <a:t>“Erkenning” op niveau van FV</a:t>
            </a:r>
            <a:endParaRPr sz="1100"/>
          </a:p>
          <a:p>
            <a:pPr marL="914400" lvl="1" indent="-298450" algn="l" rtl="0">
              <a:spcBef>
                <a:spcPts val="0"/>
              </a:spcBef>
              <a:spcAft>
                <a:spcPts val="0"/>
              </a:spcAft>
              <a:buSzPts val="1100"/>
              <a:buChar char="○"/>
            </a:pPr>
            <a:r>
              <a:rPr lang="nl-BE" sz="1100"/>
              <a:t>Bredere invulling van “Lid”</a:t>
            </a:r>
            <a:endParaRPr sz="1100"/>
          </a:p>
          <a:p>
            <a:pPr marL="457200" lvl="0" indent="-298450" algn="l" rtl="0">
              <a:spcBef>
                <a:spcPts val="1000"/>
              </a:spcBef>
              <a:spcAft>
                <a:spcPts val="0"/>
              </a:spcAft>
              <a:buSzPts val="1100"/>
              <a:buChar char="●"/>
            </a:pPr>
            <a:r>
              <a:rPr lang="nl-BE" sz="1100"/>
              <a:t>Opmerkingen genoteerd voor volgende iteratie</a:t>
            </a:r>
            <a:endParaRPr sz="1100"/>
          </a:p>
          <a:p>
            <a:pPr marL="0" lvl="0" indent="0" algn="l" rtl="0">
              <a:spcBef>
                <a:spcPts val="1000"/>
              </a:spcBef>
              <a:spcAft>
                <a:spcPts val="0"/>
              </a:spcAft>
              <a:buNone/>
            </a:pPr>
            <a:endParaRPr sz="1100"/>
          </a:p>
        </p:txBody>
      </p:sp>
      <p:sp>
        <p:nvSpPr>
          <p:cNvPr id="489" name="Google Shape;489;p78"/>
          <p:cNvSpPr txBox="1"/>
          <p:nvPr/>
        </p:nvSpPr>
        <p:spPr>
          <a:xfrm>
            <a:off x="937000" y="2179775"/>
            <a:ext cx="2508600" cy="278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nl-BE" sz="1200" b="1"/>
              <a:t>Nieuwe iteratie datamodel</a:t>
            </a:r>
            <a:endParaRPr sz="1200" b="1"/>
          </a:p>
          <a:p>
            <a:pPr marL="0" marR="0" lvl="0" indent="0" algn="l" rtl="0">
              <a:lnSpc>
                <a:spcPct val="100000"/>
              </a:lnSpc>
              <a:spcBef>
                <a:spcPts val="0"/>
              </a:spcBef>
              <a:spcAft>
                <a:spcPts val="0"/>
              </a:spcAft>
              <a:buNone/>
            </a:pPr>
            <a:endParaRPr sz="1200" b="1"/>
          </a:p>
        </p:txBody>
      </p:sp>
      <p:sp>
        <p:nvSpPr>
          <p:cNvPr id="490" name="Google Shape;490;p78"/>
          <p:cNvSpPr txBox="1"/>
          <p:nvPr/>
        </p:nvSpPr>
        <p:spPr>
          <a:xfrm>
            <a:off x="3844150" y="2179775"/>
            <a:ext cx="2210700" cy="278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nl-BE" sz="1200" b="1"/>
              <a:t>Concrete invulling adhv objectdiagram</a:t>
            </a:r>
            <a:endParaRPr sz="1200" b="1"/>
          </a:p>
          <a:p>
            <a:pPr marL="0" marR="0" lvl="0" indent="0" algn="l" rtl="0">
              <a:lnSpc>
                <a:spcPct val="100000"/>
              </a:lnSpc>
              <a:spcBef>
                <a:spcPts val="0"/>
              </a:spcBef>
              <a:spcAft>
                <a:spcPts val="0"/>
              </a:spcAft>
              <a:buNone/>
            </a:pPr>
            <a:endParaRPr sz="1200" b="1"/>
          </a:p>
        </p:txBody>
      </p:sp>
      <p:sp>
        <p:nvSpPr>
          <p:cNvPr id="491" name="Google Shape;491;p78"/>
          <p:cNvSpPr txBox="1"/>
          <p:nvPr/>
        </p:nvSpPr>
        <p:spPr>
          <a:xfrm>
            <a:off x="3439150" y="2692100"/>
            <a:ext cx="3020700" cy="1159500"/>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SzPts val="1100"/>
              <a:buChar char="●"/>
            </a:pPr>
            <a:r>
              <a:rPr lang="nl-BE" sz="1100"/>
              <a:t>Datamodel tastbaarder maken</a:t>
            </a:r>
            <a:endParaRPr sz="1100"/>
          </a:p>
          <a:p>
            <a:pPr marL="457200" lvl="0" indent="-298450" algn="l" rtl="0">
              <a:spcBef>
                <a:spcPts val="1000"/>
              </a:spcBef>
              <a:spcAft>
                <a:spcPts val="0"/>
              </a:spcAft>
              <a:buSzPts val="1100"/>
              <a:buChar char="●"/>
            </a:pPr>
            <a:r>
              <a:rPr lang="nl-BE" sz="1100"/>
              <a:t>Situatieschets waarbij de Stad Antwerpen lokalen verhuurt aan de Chiro van Antwerpen</a:t>
            </a:r>
            <a:endParaRPr sz="1100"/>
          </a:p>
          <a:p>
            <a:pPr marL="0" lvl="0" indent="0" algn="l" rtl="0">
              <a:spcBef>
                <a:spcPts val="0"/>
              </a:spcBef>
              <a:spcAft>
                <a:spcPts val="0"/>
              </a:spcAft>
              <a:buNone/>
            </a:pPr>
            <a:endParaRPr sz="1100"/>
          </a:p>
        </p:txBody>
      </p:sp>
      <p:cxnSp>
        <p:nvCxnSpPr>
          <p:cNvPr id="492" name="Google Shape;492;p78"/>
          <p:cNvCxnSpPr/>
          <p:nvPr/>
        </p:nvCxnSpPr>
        <p:spPr>
          <a:xfrm>
            <a:off x="3505750" y="2639325"/>
            <a:ext cx="0" cy="2146200"/>
          </a:xfrm>
          <a:prstGeom prst="straightConnector1">
            <a:avLst/>
          </a:prstGeom>
          <a:noFill/>
          <a:ln w="9525" cap="flat" cmpd="sng">
            <a:solidFill>
              <a:schemeClr val="dk2"/>
            </a:solidFill>
            <a:prstDash val="solid"/>
            <a:round/>
            <a:headEnd type="none" w="med" len="med"/>
            <a:tailEnd type="none" w="med" len="med"/>
          </a:ln>
        </p:spPr>
      </p:cxnSp>
      <p:cxnSp>
        <p:nvCxnSpPr>
          <p:cNvPr id="493" name="Google Shape;493;p78"/>
          <p:cNvCxnSpPr/>
          <p:nvPr/>
        </p:nvCxnSpPr>
        <p:spPr>
          <a:xfrm>
            <a:off x="6459850" y="2639325"/>
            <a:ext cx="0" cy="2146200"/>
          </a:xfrm>
          <a:prstGeom prst="straightConnector1">
            <a:avLst/>
          </a:prstGeom>
          <a:noFill/>
          <a:ln w="9525" cap="flat" cmpd="sng">
            <a:solidFill>
              <a:schemeClr val="dk2"/>
            </a:solidFill>
            <a:prstDash val="solid"/>
            <a:round/>
            <a:headEnd type="none" w="med" len="med"/>
            <a:tailEnd type="none" w="med" len="med"/>
          </a:ln>
        </p:spPr>
      </p:cxnSp>
      <p:sp>
        <p:nvSpPr>
          <p:cNvPr id="494" name="Google Shape;494;p78"/>
          <p:cNvSpPr txBox="1"/>
          <p:nvPr/>
        </p:nvSpPr>
        <p:spPr>
          <a:xfrm>
            <a:off x="6845888" y="2179775"/>
            <a:ext cx="1883400" cy="278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nl-BE" sz="1200" b="1"/>
              <a:t>Brainstorm oefeningen</a:t>
            </a:r>
            <a:endParaRPr sz="1200" b="1"/>
          </a:p>
          <a:p>
            <a:pPr marL="0" marR="0" lvl="0" indent="0" algn="l" rtl="0">
              <a:lnSpc>
                <a:spcPct val="100000"/>
              </a:lnSpc>
              <a:spcBef>
                <a:spcPts val="0"/>
              </a:spcBef>
              <a:spcAft>
                <a:spcPts val="0"/>
              </a:spcAft>
              <a:buNone/>
            </a:pPr>
            <a:endParaRPr sz="1200" b="1"/>
          </a:p>
        </p:txBody>
      </p:sp>
      <p:pic>
        <p:nvPicPr>
          <p:cNvPr id="495" name="Google Shape;495;p78"/>
          <p:cNvPicPr preferRelativeResize="0"/>
          <p:nvPr/>
        </p:nvPicPr>
        <p:blipFill rotWithShape="1">
          <a:blip r:embed="rId4">
            <a:alphaModFix/>
          </a:blip>
          <a:srcRect l="14140" t="7952"/>
          <a:stretch/>
        </p:blipFill>
        <p:spPr>
          <a:xfrm>
            <a:off x="6660250" y="2763200"/>
            <a:ext cx="2254724" cy="1763275"/>
          </a:xfrm>
          <a:prstGeom prst="rect">
            <a:avLst/>
          </a:prstGeom>
          <a:noFill/>
          <a:ln w="9525" cap="flat" cmpd="sng">
            <a:solidFill>
              <a:schemeClr val="dk2"/>
            </a:solidFill>
            <a:prstDash val="solid"/>
            <a:round/>
            <a:headEnd type="none" w="sm" len="sm"/>
            <a:tailEnd type="none" w="sm" len="sm"/>
          </a:ln>
        </p:spPr>
      </p:pic>
      <p:grpSp>
        <p:nvGrpSpPr>
          <p:cNvPr id="496" name="Google Shape;496;p78"/>
          <p:cNvGrpSpPr/>
          <p:nvPr/>
        </p:nvGrpSpPr>
        <p:grpSpPr>
          <a:xfrm>
            <a:off x="4720898" y="1550258"/>
            <a:ext cx="457204" cy="457208"/>
            <a:chOff x="7098164" y="3360405"/>
            <a:chExt cx="202814" cy="202816"/>
          </a:xfrm>
        </p:grpSpPr>
        <p:sp>
          <p:nvSpPr>
            <p:cNvPr id="497" name="Google Shape;497;p78"/>
            <p:cNvSpPr/>
            <p:nvPr/>
          </p:nvSpPr>
          <p:spPr>
            <a:xfrm>
              <a:off x="7098164" y="3360405"/>
              <a:ext cx="202814" cy="202816"/>
            </a:xfrm>
            <a:custGeom>
              <a:avLst/>
              <a:gdLst/>
              <a:ahLst/>
              <a:cxnLst/>
              <a:rect l="l" t="t" r="r" b="b"/>
              <a:pathLst>
                <a:path w="61" h="61" extrusionOk="0">
                  <a:moveTo>
                    <a:pt x="0" y="0"/>
                  </a:moveTo>
                  <a:lnTo>
                    <a:pt x="0" y="61"/>
                  </a:lnTo>
                  <a:lnTo>
                    <a:pt x="61" y="61"/>
                  </a:lnTo>
                  <a:lnTo>
                    <a:pt x="61" y="0"/>
                  </a:lnTo>
                  <a:lnTo>
                    <a:pt x="0" y="0"/>
                  </a:lnTo>
                  <a:close/>
                  <a:moveTo>
                    <a:pt x="59" y="59"/>
                  </a:moveTo>
                  <a:lnTo>
                    <a:pt x="3" y="59"/>
                  </a:lnTo>
                  <a:lnTo>
                    <a:pt x="3" y="2"/>
                  </a:lnTo>
                  <a:lnTo>
                    <a:pt x="59" y="2"/>
                  </a:lnTo>
                  <a:lnTo>
                    <a:pt x="59" y="5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4400">
                <a:solidFill>
                  <a:srgbClr val="000000"/>
                </a:solidFill>
                <a:latin typeface="Arial"/>
                <a:ea typeface="Arial"/>
                <a:cs typeface="Arial"/>
                <a:sym typeface="Arial"/>
              </a:endParaRPr>
            </a:p>
          </p:txBody>
        </p:sp>
        <p:sp>
          <p:nvSpPr>
            <p:cNvPr id="498" name="Google Shape;498;p78"/>
            <p:cNvSpPr/>
            <p:nvPr/>
          </p:nvSpPr>
          <p:spPr>
            <a:xfrm>
              <a:off x="7118113" y="3383680"/>
              <a:ext cx="162916" cy="159592"/>
            </a:xfrm>
            <a:custGeom>
              <a:avLst/>
              <a:gdLst/>
              <a:ahLst/>
              <a:cxnLst/>
              <a:rect l="l" t="t" r="r" b="b"/>
              <a:pathLst>
                <a:path w="153" h="149" extrusionOk="0">
                  <a:moveTo>
                    <a:pt x="13" y="56"/>
                  </a:moveTo>
                  <a:cubicBezTo>
                    <a:pt x="16" y="56"/>
                    <a:pt x="19" y="55"/>
                    <a:pt x="22" y="52"/>
                  </a:cubicBezTo>
                  <a:cubicBezTo>
                    <a:pt x="49" y="64"/>
                    <a:pt x="49" y="64"/>
                    <a:pt x="49" y="64"/>
                  </a:cubicBezTo>
                  <a:cubicBezTo>
                    <a:pt x="48" y="66"/>
                    <a:pt x="48" y="68"/>
                    <a:pt x="48" y="71"/>
                  </a:cubicBezTo>
                  <a:cubicBezTo>
                    <a:pt x="48" y="76"/>
                    <a:pt x="49" y="80"/>
                    <a:pt x="52" y="84"/>
                  </a:cubicBezTo>
                  <a:cubicBezTo>
                    <a:pt x="34" y="98"/>
                    <a:pt x="34" y="98"/>
                    <a:pt x="34" y="98"/>
                  </a:cubicBezTo>
                  <a:cubicBezTo>
                    <a:pt x="32" y="97"/>
                    <a:pt x="29" y="96"/>
                    <a:pt x="27" y="96"/>
                  </a:cubicBezTo>
                  <a:cubicBezTo>
                    <a:pt x="20" y="96"/>
                    <a:pt x="14" y="102"/>
                    <a:pt x="14" y="109"/>
                  </a:cubicBezTo>
                  <a:cubicBezTo>
                    <a:pt x="14" y="116"/>
                    <a:pt x="20" y="122"/>
                    <a:pt x="27" y="122"/>
                  </a:cubicBezTo>
                  <a:cubicBezTo>
                    <a:pt x="34" y="122"/>
                    <a:pt x="40" y="116"/>
                    <a:pt x="40" y="109"/>
                  </a:cubicBezTo>
                  <a:cubicBezTo>
                    <a:pt x="40" y="108"/>
                    <a:pt x="40" y="106"/>
                    <a:pt x="39" y="105"/>
                  </a:cubicBezTo>
                  <a:cubicBezTo>
                    <a:pt x="58" y="90"/>
                    <a:pt x="58" y="90"/>
                    <a:pt x="58" y="90"/>
                  </a:cubicBezTo>
                  <a:cubicBezTo>
                    <a:pt x="62" y="94"/>
                    <a:pt x="67" y="96"/>
                    <a:pt x="73" y="96"/>
                  </a:cubicBezTo>
                  <a:cubicBezTo>
                    <a:pt x="75" y="96"/>
                    <a:pt x="77" y="95"/>
                    <a:pt x="79" y="95"/>
                  </a:cubicBezTo>
                  <a:cubicBezTo>
                    <a:pt x="96" y="128"/>
                    <a:pt x="96" y="128"/>
                    <a:pt x="96" y="128"/>
                  </a:cubicBezTo>
                  <a:cubicBezTo>
                    <a:pt x="94" y="130"/>
                    <a:pt x="93" y="133"/>
                    <a:pt x="93" y="137"/>
                  </a:cubicBezTo>
                  <a:cubicBezTo>
                    <a:pt x="93" y="144"/>
                    <a:pt x="99" y="149"/>
                    <a:pt x="106" y="149"/>
                  </a:cubicBezTo>
                  <a:cubicBezTo>
                    <a:pt x="113" y="149"/>
                    <a:pt x="119" y="144"/>
                    <a:pt x="119" y="137"/>
                  </a:cubicBezTo>
                  <a:cubicBezTo>
                    <a:pt x="119" y="129"/>
                    <a:pt x="113" y="124"/>
                    <a:pt x="106" y="124"/>
                  </a:cubicBezTo>
                  <a:cubicBezTo>
                    <a:pt x="105" y="124"/>
                    <a:pt x="104" y="124"/>
                    <a:pt x="104" y="124"/>
                  </a:cubicBezTo>
                  <a:cubicBezTo>
                    <a:pt x="87" y="91"/>
                    <a:pt x="87" y="91"/>
                    <a:pt x="87" y="91"/>
                  </a:cubicBezTo>
                  <a:cubicBezTo>
                    <a:pt x="94" y="87"/>
                    <a:pt x="98" y="79"/>
                    <a:pt x="98" y="71"/>
                  </a:cubicBezTo>
                  <a:cubicBezTo>
                    <a:pt x="98" y="71"/>
                    <a:pt x="98" y="71"/>
                    <a:pt x="98" y="70"/>
                  </a:cubicBezTo>
                  <a:cubicBezTo>
                    <a:pt x="129" y="64"/>
                    <a:pt x="129" y="64"/>
                    <a:pt x="129" y="64"/>
                  </a:cubicBezTo>
                  <a:cubicBezTo>
                    <a:pt x="132" y="68"/>
                    <a:pt x="136" y="70"/>
                    <a:pt x="140" y="70"/>
                  </a:cubicBezTo>
                  <a:cubicBezTo>
                    <a:pt x="147" y="70"/>
                    <a:pt x="153" y="64"/>
                    <a:pt x="153" y="57"/>
                  </a:cubicBezTo>
                  <a:cubicBezTo>
                    <a:pt x="153" y="50"/>
                    <a:pt x="147" y="44"/>
                    <a:pt x="140" y="44"/>
                  </a:cubicBezTo>
                  <a:cubicBezTo>
                    <a:pt x="134" y="44"/>
                    <a:pt x="128" y="49"/>
                    <a:pt x="128" y="55"/>
                  </a:cubicBezTo>
                  <a:cubicBezTo>
                    <a:pt x="96" y="62"/>
                    <a:pt x="96" y="62"/>
                    <a:pt x="96" y="62"/>
                  </a:cubicBezTo>
                  <a:cubicBezTo>
                    <a:pt x="93" y="54"/>
                    <a:pt x="86" y="48"/>
                    <a:pt x="77" y="46"/>
                  </a:cubicBezTo>
                  <a:cubicBezTo>
                    <a:pt x="77" y="25"/>
                    <a:pt x="77" y="25"/>
                    <a:pt x="77" y="25"/>
                  </a:cubicBezTo>
                  <a:cubicBezTo>
                    <a:pt x="82" y="23"/>
                    <a:pt x="86" y="18"/>
                    <a:pt x="86" y="13"/>
                  </a:cubicBezTo>
                  <a:cubicBezTo>
                    <a:pt x="86" y="6"/>
                    <a:pt x="80" y="0"/>
                    <a:pt x="73" y="0"/>
                  </a:cubicBezTo>
                  <a:cubicBezTo>
                    <a:pt x="66" y="0"/>
                    <a:pt x="60" y="6"/>
                    <a:pt x="60" y="13"/>
                  </a:cubicBezTo>
                  <a:cubicBezTo>
                    <a:pt x="60" y="18"/>
                    <a:pt x="64" y="23"/>
                    <a:pt x="69" y="25"/>
                  </a:cubicBezTo>
                  <a:cubicBezTo>
                    <a:pt x="69" y="46"/>
                    <a:pt x="69" y="46"/>
                    <a:pt x="69" y="46"/>
                  </a:cubicBezTo>
                  <a:cubicBezTo>
                    <a:pt x="62" y="47"/>
                    <a:pt x="56" y="51"/>
                    <a:pt x="53" y="56"/>
                  </a:cubicBezTo>
                  <a:cubicBezTo>
                    <a:pt x="25" y="44"/>
                    <a:pt x="25" y="44"/>
                    <a:pt x="25" y="44"/>
                  </a:cubicBezTo>
                  <a:cubicBezTo>
                    <a:pt x="25" y="44"/>
                    <a:pt x="25" y="44"/>
                    <a:pt x="25" y="43"/>
                  </a:cubicBezTo>
                  <a:cubicBezTo>
                    <a:pt x="25" y="36"/>
                    <a:pt x="20" y="30"/>
                    <a:pt x="13" y="30"/>
                  </a:cubicBezTo>
                  <a:cubicBezTo>
                    <a:pt x="6" y="30"/>
                    <a:pt x="0" y="36"/>
                    <a:pt x="0" y="43"/>
                  </a:cubicBezTo>
                  <a:cubicBezTo>
                    <a:pt x="0" y="50"/>
                    <a:pt x="6" y="56"/>
                    <a:pt x="13" y="56"/>
                  </a:cubicBezTo>
                  <a:close/>
                  <a:moveTo>
                    <a:pt x="73" y="56"/>
                  </a:moveTo>
                  <a:cubicBezTo>
                    <a:pt x="81" y="56"/>
                    <a:pt x="87" y="63"/>
                    <a:pt x="87" y="71"/>
                  </a:cubicBezTo>
                  <a:cubicBezTo>
                    <a:pt x="87" y="79"/>
                    <a:pt x="81" y="85"/>
                    <a:pt x="73" y="85"/>
                  </a:cubicBezTo>
                  <a:cubicBezTo>
                    <a:pt x="65" y="85"/>
                    <a:pt x="59" y="79"/>
                    <a:pt x="59" y="71"/>
                  </a:cubicBezTo>
                  <a:cubicBezTo>
                    <a:pt x="59" y="63"/>
                    <a:pt x="65" y="56"/>
                    <a:pt x="73" y="5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4400">
                <a:solidFill>
                  <a:srgbClr val="000000"/>
                </a:solidFill>
                <a:latin typeface="Arial"/>
                <a:ea typeface="Arial"/>
                <a:cs typeface="Arial"/>
                <a:sym typeface="Arial"/>
              </a:endParaRPr>
            </a:p>
          </p:txBody>
        </p:sp>
      </p:grpSp>
      <p:grpSp>
        <p:nvGrpSpPr>
          <p:cNvPr id="499" name="Google Shape;499;p78"/>
          <p:cNvGrpSpPr/>
          <p:nvPr/>
        </p:nvGrpSpPr>
        <p:grpSpPr>
          <a:xfrm>
            <a:off x="7559025" y="1550284"/>
            <a:ext cx="457151" cy="457157"/>
            <a:chOff x="3808500" y="3627147"/>
            <a:chExt cx="457151" cy="457157"/>
          </a:xfrm>
        </p:grpSpPr>
        <p:sp>
          <p:nvSpPr>
            <p:cNvPr id="500" name="Google Shape;500;p78"/>
            <p:cNvSpPr/>
            <p:nvPr/>
          </p:nvSpPr>
          <p:spPr>
            <a:xfrm>
              <a:off x="3808500" y="3627147"/>
              <a:ext cx="457151" cy="457157"/>
            </a:xfrm>
            <a:custGeom>
              <a:avLst/>
              <a:gdLst/>
              <a:ahLst/>
              <a:cxnLst/>
              <a:rect l="l" t="t" r="r" b="b"/>
              <a:pathLst>
                <a:path w="576" h="576" extrusionOk="0">
                  <a:moveTo>
                    <a:pt x="0" y="0"/>
                  </a:moveTo>
                  <a:cubicBezTo>
                    <a:pt x="0" y="576"/>
                    <a:pt x="0" y="576"/>
                    <a:pt x="0" y="576"/>
                  </a:cubicBezTo>
                  <a:cubicBezTo>
                    <a:pt x="179" y="576"/>
                    <a:pt x="179" y="576"/>
                    <a:pt x="179" y="576"/>
                  </a:cubicBezTo>
                  <a:cubicBezTo>
                    <a:pt x="179" y="411"/>
                    <a:pt x="179" y="411"/>
                    <a:pt x="179" y="411"/>
                  </a:cubicBezTo>
                  <a:cubicBezTo>
                    <a:pt x="174" y="407"/>
                    <a:pt x="174" y="407"/>
                    <a:pt x="174" y="407"/>
                  </a:cubicBezTo>
                  <a:cubicBezTo>
                    <a:pt x="130" y="375"/>
                    <a:pt x="104" y="324"/>
                    <a:pt x="104" y="270"/>
                  </a:cubicBezTo>
                  <a:cubicBezTo>
                    <a:pt x="104" y="191"/>
                    <a:pt x="166" y="120"/>
                    <a:pt x="248" y="104"/>
                  </a:cubicBezTo>
                  <a:cubicBezTo>
                    <a:pt x="248" y="104"/>
                    <a:pt x="263" y="100"/>
                    <a:pt x="285" y="100"/>
                  </a:cubicBezTo>
                  <a:cubicBezTo>
                    <a:pt x="311" y="100"/>
                    <a:pt x="329" y="105"/>
                    <a:pt x="329" y="105"/>
                  </a:cubicBezTo>
                  <a:cubicBezTo>
                    <a:pt x="420" y="126"/>
                    <a:pt x="448" y="216"/>
                    <a:pt x="478" y="311"/>
                  </a:cubicBezTo>
                  <a:cubicBezTo>
                    <a:pt x="481" y="320"/>
                    <a:pt x="484" y="329"/>
                    <a:pt x="486" y="337"/>
                  </a:cubicBezTo>
                  <a:cubicBezTo>
                    <a:pt x="435" y="337"/>
                    <a:pt x="435" y="337"/>
                    <a:pt x="435" y="337"/>
                  </a:cubicBezTo>
                  <a:cubicBezTo>
                    <a:pt x="435" y="406"/>
                    <a:pt x="435" y="406"/>
                    <a:pt x="435" y="406"/>
                  </a:cubicBezTo>
                  <a:cubicBezTo>
                    <a:pt x="435" y="430"/>
                    <a:pt x="415" y="450"/>
                    <a:pt x="391" y="450"/>
                  </a:cubicBezTo>
                  <a:cubicBezTo>
                    <a:pt x="341" y="450"/>
                    <a:pt x="341" y="450"/>
                    <a:pt x="341" y="450"/>
                  </a:cubicBezTo>
                  <a:cubicBezTo>
                    <a:pt x="341" y="576"/>
                    <a:pt x="341" y="576"/>
                    <a:pt x="341" y="576"/>
                  </a:cubicBezTo>
                  <a:cubicBezTo>
                    <a:pt x="576" y="576"/>
                    <a:pt x="576" y="576"/>
                    <a:pt x="576" y="576"/>
                  </a:cubicBezTo>
                  <a:cubicBezTo>
                    <a:pt x="576" y="0"/>
                    <a:pt x="576" y="0"/>
                    <a:pt x="576" y="0"/>
                  </a:cubicBezTo>
                  <a:lnTo>
                    <a:pt x="0" y="0"/>
                  </a:lnTo>
                  <a:close/>
                  <a:moveTo>
                    <a:pt x="551" y="551"/>
                  </a:moveTo>
                  <a:cubicBezTo>
                    <a:pt x="366" y="551"/>
                    <a:pt x="366" y="551"/>
                    <a:pt x="366" y="551"/>
                  </a:cubicBezTo>
                  <a:cubicBezTo>
                    <a:pt x="366" y="474"/>
                    <a:pt x="366" y="474"/>
                    <a:pt x="366" y="474"/>
                  </a:cubicBezTo>
                  <a:cubicBezTo>
                    <a:pt x="391" y="474"/>
                    <a:pt x="391" y="474"/>
                    <a:pt x="391" y="474"/>
                  </a:cubicBezTo>
                  <a:cubicBezTo>
                    <a:pt x="429" y="474"/>
                    <a:pt x="460" y="444"/>
                    <a:pt x="460" y="406"/>
                  </a:cubicBezTo>
                  <a:cubicBezTo>
                    <a:pt x="460" y="362"/>
                    <a:pt x="460" y="362"/>
                    <a:pt x="460" y="362"/>
                  </a:cubicBezTo>
                  <a:cubicBezTo>
                    <a:pt x="490" y="362"/>
                    <a:pt x="490" y="362"/>
                    <a:pt x="490" y="362"/>
                  </a:cubicBezTo>
                  <a:cubicBezTo>
                    <a:pt x="497" y="362"/>
                    <a:pt x="504" y="359"/>
                    <a:pt x="508" y="353"/>
                  </a:cubicBezTo>
                  <a:cubicBezTo>
                    <a:pt x="512" y="348"/>
                    <a:pt x="513" y="340"/>
                    <a:pt x="511" y="334"/>
                  </a:cubicBezTo>
                  <a:cubicBezTo>
                    <a:pt x="508" y="324"/>
                    <a:pt x="505" y="314"/>
                    <a:pt x="502" y="304"/>
                  </a:cubicBezTo>
                  <a:cubicBezTo>
                    <a:pt x="470" y="204"/>
                    <a:pt x="438" y="102"/>
                    <a:pt x="329" y="80"/>
                  </a:cubicBezTo>
                  <a:cubicBezTo>
                    <a:pt x="329" y="80"/>
                    <a:pt x="310" y="75"/>
                    <a:pt x="290" y="75"/>
                  </a:cubicBezTo>
                  <a:cubicBezTo>
                    <a:pt x="269" y="75"/>
                    <a:pt x="248" y="79"/>
                    <a:pt x="248" y="79"/>
                  </a:cubicBezTo>
                  <a:cubicBezTo>
                    <a:pt x="153" y="96"/>
                    <a:pt x="80" y="178"/>
                    <a:pt x="80" y="270"/>
                  </a:cubicBezTo>
                  <a:cubicBezTo>
                    <a:pt x="80" y="330"/>
                    <a:pt x="107" y="387"/>
                    <a:pt x="154" y="423"/>
                  </a:cubicBezTo>
                  <a:cubicBezTo>
                    <a:pt x="154" y="551"/>
                    <a:pt x="154" y="551"/>
                    <a:pt x="154" y="551"/>
                  </a:cubicBezTo>
                  <a:cubicBezTo>
                    <a:pt x="25" y="551"/>
                    <a:pt x="25" y="551"/>
                    <a:pt x="25" y="551"/>
                  </a:cubicBezTo>
                  <a:cubicBezTo>
                    <a:pt x="25" y="24"/>
                    <a:pt x="25" y="24"/>
                    <a:pt x="25" y="24"/>
                  </a:cubicBezTo>
                  <a:cubicBezTo>
                    <a:pt x="551" y="24"/>
                    <a:pt x="551" y="24"/>
                    <a:pt x="551" y="24"/>
                  </a:cubicBezTo>
                  <a:lnTo>
                    <a:pt x="551" y="55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01" name="Google Shape;501;p78"/>
            <p:cNvSpPr/>
            <p:nvPr/>
          </p:nvSpPr>
          <p:spPr>
            <a:xfrm>
              <a:off x="3909366" y="3775560"/>
              <a:ext cx="116050" cy="115914"/>
            </a:xfrm>
            <a:custGeom>
              <a:avLst/>
              <a:gdLst/>
              <a:ahLst/>
              <a:cxnLst/>
              <a:rect l="l" t="t" r="r" b="b"/>
              <a:pathLst>
                <a:path w="146" h="146" extrusionOk="0">
                  <a:moveTo>
                    <a:pt x="128" y="56"/>
                  </a:moveTo>
                  <a:cubicBezTo>
                    <a:pt x="143" y="47"/>
                    <a:pt x="143" y="47"/>
                    <a:pt x="143" y="47"/>
                  </a:cubicBezTo>
                  <a:cubicBezTo>
                    <a:pt x="131" y="26"/>
                    <a:pt x="131" y="26"/>
                    <a:pt x="131" y="26"/>
                  </a:cubicBezTo>
                  <a:cubicBezTo>
                    <a:pt x="116" y="35"/>
                    <a:pt x="116" y="35"/>
                    <a:pt x="116" y="35"/>
                  </a:cubicBezTo>
                  <a:cubicBezTo>
                    <a:pt x="115" y="34"/>
                    <a:pt x="114" y="32"/>
                    <a:pt x="112" y="31"/>
                  </a:cubicBezTo>
                  <a:cubicBezTo>
                    <a:pt x="121" y="17"/>
                    <a:pt x="121" y="17"/>
                    <a:pt x="121" y="17"/>
                  </a:cubicBezTo>
                  <a:cubicBezTo>
                    <a:pt x="100" y="4"/>
                    <a:pt x="100" y="4"/>
                    <a:pt x="100" y="4"/>
                  </a:cubicBezTo>
                  <a:cubicBezTo>
                    <a:pt x="91" y="19"/>
                    <a:pt x="91" y="19"/>
                    <a:pt x="91" y="19"/>
                  </a:cubicBezTo>
                  <a:cubicBezTo>
                    <a:pt x="89" y="18"/>
                    <a:pt x="87" y="17"/>
                    <a:pt x="85" y="17"/>
                  </a:cubicBezTo>
                  <a:cubicBezTo>
                    <a:pt x="85" y="0"/>
                    <a:pt x="85" y="0"/>
                    <a:pt x="85" y="0"/>
                  </a:cubicBezTo>
                  <a:cubicBezTo>
                    <a:pt x="61" y="0"/>
                    <a:pt x="61" y="0"/>
                    <a:pt x="61" y="0"/>
                  </a:cubicBezTo>
                  <a:cubicBezTo>
                    <a:pt x="61" y="17"/>
                    <a:pt x="61" y="17"/>
                    <a:pt x="61" y="17"/>
                  </a:cubicBezTo>
                  <a:cubicBezTo>
                    <a:pt x="58" y="17"/>
                    <a:pt x="56" y="18"/>
                    <a:pt x="53" y="19"/>
                  </a:cubicBezTo>
                  <a:cubicBezTo>
                    <a:pt x="44" y="5"/>
                    <a:pt x="44" y="5"/>
                    <a:pt x="44" y="5"/>
                  </a:cubicBezTo>
                  <a:cubicBezTo>
                    <a:pt x="23" y="18"/>
                    <a:pt x="23" y="18"/>
                    <a:pt x="23" y="18"/>
                  </a:cubicBezTo>
                  <a:cubicBezTo>
                    <a:pt x="32" y="32"/>
                    <a:pt x="32" y="32"/>
                    <a:pt x="32" y="32"/>
                  </a:cubicBezTo>
                  <a:cubicBezTo>
                    <a:pt x="32" y="33"/>
                    <a:pt x="31" y="34"/>
                    <a:pt x="31" y="34"/>
                  </a:cubicBezTo>
                  <a:cubicBezTo>
                    <a:pt x="16" y="25"/>
                    <a:pt x="16" y="25"/>
                    <a:pt x="16" y="25"/>
                  </a:cubicBezTo>
                  <a:cubicBezTo>
                    <a:pt x="3" y="47"/>
                    <a:pt x="3" y="47"/>
                    <a:pt x="3" y="47"/>
                  </a:cubicBezTo>
                  <a:cubicBezTo>
                    <a:pt x="18" y="55"/>
                    <a:pt x="18" y="55"/>
                    <a:pt x="18" y="55"/>
                  </a:cubicBezTo>
                  <a:cubicBezTo>
                    <a:pt x="18" y="57"/>
                    <a:pt x="17" y="59"/>
                    <a:pt x="17" y="61"/>
                  </a:cubicBezTo>
                  <a:cubicBezTo>
                    <a:pt x="0" y="61"/>
                    <a:pt x="0" y="61"/>
                    <a:pt x="0" y="61"/>
                  </a:cubicBezTo>
                  <a:cubicBezTo>
                    <a:pt x="0" y="85"/>
                    <a:pt x="0" y="85"/>
                    <a:pt x="0" y="85"/>
                  </a:cubicBezTo>
                  <a:cubicBezTo>
                    <a:pt x="17" y="85"/>
                    <a:pt x="17" y="85"/>
                    <a:pt x="17" y="85"/>
                  </a:cubicBezTo>
                  <a:cubicBezTo>
                    <a:pt x="17" y="87"/>
                    <a:pt x="18" y="88"/>
                    <a:pt x="18" y="90"/>
                  </a:cubicBezTo>
                  <a:cubicBezTo>
                    <a:pt x="3" y="98"/>
                    <a:pt x="3" y="98"/>
                    <a:pt x="3" y="98"/>
                  </a:cubicBezTo>
                  <a:cubicBezTo>
                    <a:pt x="15" y="120"/>
                    <a:pt x="15" y="120"/>
                    <a:pt x="15" y="120"/>
                  </a:cubicBezTo>
                  <a:cubicBezTo>
                    <a:pt x="30" y="111"/>
                    <a:pt x="30" y="111"/>
                    <a:pt x="30" y="111"/>
                  </a:cubicBezTo>
                  <a:cubicBezTo>
                    <a:pt x="31" y="112"/>
                    <a:pt x="32" y="113"/>
                    <a:pt x="33" y="114"/>
                  </a:cubicBezTo>
                  <a:cubicBezTo>
                    <a:pt x="24" y="129"/>
                    <a:pt x="24" y="129"/>
                    <a:pt x="24" y="129"/>
                  </a:cubicBezTo>
                  <a:cubicBezTo>
                    <a:pt x="45" y="142"/>
                    <a:pt x="45" y="142"/>
                    <a:pt x="45" y="142"/>
                  </a:cubicBezTo>
                  <a:cubicBezTo>
                    <a:pt x="54" y="127"/>
                    <a:pt x="54" y="127"/>
                    <a:pt x="54" y="127"/>
                  </a:cubicBezTo>
                  <a:cubicBezTo>
                    <a:pt x="56" y="128"/>
                    <a:pt x="59" y="129"/>
                    <a:pt x="61" y="129"/>
                  </a:cubicBezTo>
                  <a:cubicBezTo>
                    <a:pt x="61" y="146"/>
                    <a:pt x="61" y="146"/>
                    <a:pt x="61" y="146"/>
                  </a:cubicBezTo>
                  <a:cubicBezTo>
                    <a:pt x="85" y="146"/>
                    <a:pt x="85" y="146"/>
                    <a:pt x="85" y="146"/>
                  </a:cubicBezTo>
                  <a:cubicBezTo>
                    <a:pt x="85" y="129"/>
                    <a:pt x="85" y="129"/>
                    <a:pt x="85" y="129"/>
                  </a:cubicBezTo>
                  <a:cubicBezTo>
                    <a:pt x="88" y="128"/>
                    <a:pt x="90" y="128"/>
                    <a:pt x="93" y="127"/>
                  </a:cubicBezTo>
                  <a:cubicBezTo>
                    <a:pt x="102" y="141"/>
                    <a:pt x="102" y="141"/>
                    <a:pt x="102" y="141"/>
                  </a:cubicBezTo>
                  <a:cubicBezTo>
                    <a:pt x="123" y="128"/>
                    <a:pt x="123" y="128"/>
                    <a:pt x="123" y="128"/>
                  </a:cubicBezTo>
                  <a:cubicBezTo>
                    <a:pt x="113" y="114"/>
                    <a:pt x="113" y="114"/>
                    <a:pt x="113" y="114"/>
                  </a:cubicBezTo>
                  <a:cubicBezTo>
                    <a:pt x="114" y="113"/>
                    <a:pt x="115" y="112"/>
                    <a:pt x="115" y="112"/>
                  </a:cubicBezTo>
                  <a:cubicBezTo>
                    <a:pt x="130" y="120"/>
                    <a:pt x="130" y="120"/>
                    <a:pt x="130" y="120"/>
                  </a:cubicBezTo>
                  <a:cubicBezTo>
                    <a:pt x="143" y="99"/>
                    <a:pt x="143" y="99"/>
                    <a:pt x="143" y="99"/>
                  </a:cubicBezTo>
                  <a:cubicBezTo>
                    <a:pt x="128" y="91"/>
                    <a:pt x="128" y="91"/>
                    <a:pt x="128" y="91"/>
                  </a:cubicBezTo>
                  <a:cubicBezTo>
                    <a:pt x="128" y="89"/>
                    <a:pt x="129" y="87"/>
                    <a:pt x="129" y="85"/>
                  </a:cubicBezTo>
                  <a:cubicBezTo>
                    <a:pt x="146" y="85"/>
                    <a:pt x="146" y="85"/>
                    <a:pt x="146" y="85"/>
                  </a:cubicBezTo>
                  <a:cubicBezTo>
                    <a:pt x="146" y="61"/>
                    <a:pt x="146" y="61"/>
                    <a:pt x="146" y="61"/>
                  </a:cubicBezTo>
                  <a:cubicBezTo>
                    <a:pt x="129" y="61"/>
                    <a:pt x="129" y="61"/>
                    <a:pt x="129" y="61"/>
                  </a:cubicBezTo>
                  <a:cubicBezTo>
                    <a:pt x="129" y="59"/>
                    <a:pt x="128" y="58"/>
                    <a:pt x="128" y="56"/>
                  </a:cubicBezTo>
                  <a:close/>
                  <a:moveTo>
                    <a:pt x="40" y="73"/>
                  </a:moveTo>
                  <a:cubicBezTo>
                    <a:pt x="40" y="55"/>
                    <a:pt x="55" y="40"/>
                    <a:pt x="73" y="40"/>
                  </a:cubicBezTo>
                  <a:cubicBezTo>
                    <a:pt x="91" y="40"/>
                    <a:pt x="106" y="55"/>
                    <a:pt x="106" y="73"/>
                  </a:cubicBezTo>
                  <a:cubicBezTo>
                    <a:pt x="106" y="91"/>
                    <a:pt x="91" y="106"/>
                    <a:pt x="73" y="106"/>
                  </a:cubicBezTo>
                  <a:cubicBezTo>
                    <a:pt x="55" y="106"/>
                    <a:pt x="40" y="91"/>
                    <a:pt x="40" y="7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02" name="Google Shape;502;p78"/>
            <p:cNvSpPr/>
            <p:nvPr/>
          </p:nvSpPr>
          <p:spPr>
            <a:xfrm>
              <a:off x="4021077" y="3728978"/>
              <a:ext cx="86766" cy="86123"/>
            </a:xfrm>
            <a:custGeom>
              <a:avLst/>
              <a:gdLst/>
              <a:ahLst/>
              <a:cxnLst/>
              <a:rect l="l" t="t" r="r" b="b"/>
              <a:pathLst>
                <a:path w="109" h="109" extrusionOk="0">
                  <a:moveTo>
                    <a:pt x="87" y="100"/>
                  </a:moveTo>
                  <a:cubicBezTo>
                    <a:pt x="82" y="88"/>
                    <a:pt x="82" y="88"/>
                    <a:pt x="82" y="88"/>
                  </a:cubicBezTo>
                  <a:cubicBezTo>
                    <a:pt x="84" y="86"/>
                    <a:pt x="86" y="84"/>
                    <a:pt x="88" y="82"/>
                  </a:cubicBezTo>
                  <a:cubicBezTo>
                    <a:pt x="99" y="87"/>
                    <a:pt x="99" y="87"/>
                    <a:pt x="99" y="87"/>
                  </a:cubicBezTo>
                  <a:cubicBezTo>
                    <a:pt x="109" y="65"/>
                    <a:pt x="109" y="65"/>
                    <a:pt x="109" y="65"/>
                  </a:cubicBezTo>
                  <a:cubicBezTo>
                    <a:pt x="97" y="60"/>
                    <a:pt x="97" y="60"/>
                    <a:pt x="97" y="60"/>
                  </a:cubicBezTo>
                  <a:cubicBezTo>
                    <a:pt x="98" y="57"/>
                    <a:pt x="98" y="54"/>
                    <a:pt x="97" y="51"/>
                  </a:cubicBezTo>
                  <a:cubicBezTo>
                    <a:pt x="109" y="46"/>
                    <a:pt x="109" y="46"/>
                    <a:pt x="109" y="46"/>
                  </a:cubicBezTo>
                  <a:cubicBezTo>
                    <a:pt x="100" y="23"/>
                    <a:pt x="100" y="23"/>
                    <a:pt x="100" y="23"/>
                  </a:cubicBezTo>
                  <a:cubicBezTo>
                    <a:pt x="88" y="28"/>
                    <a:pt x="88" y="28"/>
                    <a:pt x="88" y="28"/>
                  </a:cubicBezTo>
                  <a:cubicBezTo>
                    <a:pt x="86" y="26"/>
                    <a:pt x="84" y="24"/>
                    <a:pt x="82" y="22"/>
                  </a:cubicBezTo>
                  <a:cubicBezTo>
                    <a:pt x="87" y="10"/>
                    <a:pt x="87" y="10"/>
                    <a:pt x="87" y="10"/>
                  </a:cubicBezTo>
                  <a:cubicBezTo>
                    <a:pt x="65" y="0"/>
                    <a:pt x="65" y="0"/>
                    <a:pt x="65" y="0"/>
                  </a:cubicBezTo>
                  <a:cubicBezTo>
                    <a:pt x="59" y="12"/>
                    <a:pt x="59" y="12"/>
                    <a:pt x="59" y="12"/>
                  </a:cubicBezTo>
                  <a:cubicBezTo>
                    <a:pt x="56" y="12"/>
                    <a:pt x="53" y="12"/>
                    <a:pt x="50" y="12"/>
                  </a:cubicBezTo>
                  <a:cubicBezTo>
                    <a:pt x="45" y="0"/>
                    <a:pt x="45" y="0"/>
                    <a:pt x="45" y="0"/>
                  </a:cubicBezTo>
                  <a:cubicBezTo>
                    <a:pt x="22" y="9"/>
                    <a:pt x="22" y="9"/>
                    <a:pt x="22" y="9"/>
                  </a:cubicBezTo>
                  <a:cubicBezTo>
                    <a:pt x="27" y="22"/>
                    <a:pt x="27" y="22"/>
                    <a:pt x="27" y="22"/>
                  </a:cubicBezTo>
                  <a:cubicBezTo>
                    <a:pt x="25" y="23"/>
                    <a:pt x="24" y="25"/>
                    <a:pt x="22" y="27"/>
                  </a:cubicBezTo>
                  <a:cubicBezTo>
                    <a:pt x="10" y="22"/>
                    <a:pt x="10" y="22"/>
                    <a:pt x="10" y="22"/>
                  </a:cubicBezTo>
                  <a:cubicBezTo>
                    <a:pt x="0" y="44"/>
                    <a:pt x="0" y="44"/>
                    <a:pt x="0" y="44"/>
                  </a:cubicBezTo>
                  <a:cubicBezTo>
                    <a:pt x="12" y="50"/>
                    <a:pt x="12" y="50"/>
                    <a:pt x="12" y="50"/>
                  </a:cubicBezTo>
                  <a:cubicBezTo>
                    <a:pt x="12" y="53"/>
                    <a:pt x="12" y="55"/>
                    <a:pt x="12" y="58"/>
                  </a:cubicBezTo>
                  <a:cubicBezTo>
                    <a:pt x="0" y="63"/>
                    <a:pt x="0" y="63"/>
                    <a:pt x="0" y="63"/>
                  </a:cubicBezTo>
                  <a:cubicBezTo>
                    <a:pt x="9" y="86"/>
                    <a:pt x="9" y="86"/>
                    <a:pt x="9" y="86"/>
                  </a:cubicBezTo>
                  <a:cubicBezTo>
                    <a:pt x="21" y="81"/>
                    <a:pt x="21" y="81"/>
                    <a:pt x="21" y="81"/>
                  </a:cubicBezTo>
                  <a:cubicBezTo>
                    <a:pt x="22" y="84"/>
                    <a:pt x="25" y="86"/>
                    <a:pt x="27" y="88"/>
                  </a:cubicBezTo>
                  <a:cubicBezTo>
                    <a:pt x="22" y="99"/>
                    <a:pt x="22" y="99"/>
                    <a:pt x="22" y="99"/>
                  </a:cubicBezTo>
                  <a:cubicBezTo>
                    <a:pt x="44" y="109"/>
                    <a:pt x="44" y="109"/>
                    <a:pt x="44" y="109"/>
                  </a:cubicBezTo>
                  <a:cubicBezTo>
                    <a:pt x="49" y="98"/>
                    <a:pt x="49" y="98"/>
                    <a:pt x="49" y="98"/>
                  </a:cubicBezTo>
                  <a:cubicBezTo>
                    <a:pt x="51" y="98"/>
                    <a:pt x="53" y="98"/>
                    <a:pt x="55" y="98"/>
                  </a:cubicBezTo>
                  <a:cubicBezTo>
                    <a:pt x="56" y="98"/>
                    <a:pt x="58" y="98"/>
                    <a:pt x="59" y="98"/>
                  </a:cubicBezTo>
                  <a:cubicBezTo>
                    <a:pt x="64" y="109"/>
                    <a:pt x="64" y="109"/>
                    <a:pt x="64" y="109"/>
                  </a:cubicBezTo>
                  <a:lnTo>
                    <a:pt x="87" y="100"/>
                  </a:lnTo>
                  <a:close/>
                  <a:moveTo>
                    <a:pt x="47" y="72"/>
                  </a:moveTo>
                  <a:cubicBezTo>
                    <a:pt x="43" y="70"/>
                    <a:pt x="39" y="66"/>
                    <a:pt x="38" y="62"/>
                  </a:cubicBezTo>
                  <a:cubicBezTo>
                    <a:pt x="36" y="57"/>
                    <a:pt x="36" y="52"/>
                    <a:pt x="38" y="48"/>
                  </a:cubicBezTo>
                  <a:cubicBezTo>
                    <a:pt x="40" y="43"/>
                    <a:pt x="43" y="40"/>
                    <a:pt x="48" y="38"/>
                  </a:cubicBezTo>
                  <a:cubicBezTo>
                    <a:pt x="50" y="37"/>
                    <a:pt x="52" y="37"/>
                    <a:pt x="55" y="37"/>
                  </a:cubicBezTo>
                  <a:cubicBezTo>
                    <a:pt x="57" y="37"/>
                    <a:pt x="59" y="37"/>
                    <a:pt x="62" y="38"/>
                  </a:cubicBezTo>
                  <a:cubicBezTo>
                    <a:pt x="66" y="40"/>
                    <a:pt x="70" y="44"/>
                    <a:pt x="72" y="48"/>
                  </a:cubicBezTo>
                  <a:cubicBezTo>
                    <a:pt x="73" y="53"/>
                    <a:pt x="73" y="58"/>
                    <a:pt x="71" y="62"/>
                  </a:cubicBezTo>
                  <a:cubicBezTo>
                    <a:pt x="69" y="67"/>
                    <a:pt x="66" y="70"/>
                    <a:pt x="61" y="72"/>
                  </a:cubicBezTo>
                  <a:cubicBezTo>
                    <a:pt x="57" y="74"/>
                    <a:pt x="52" y="74"/>
                    <a:pt x="47" y="7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79"/>
          <p:cNvSpPr txBox="1"/>
          <p:nvPr/>
        </p:nvSpPr>
        <p:spPr>
          <a:xfrm>
            <a:off x="653825" y="290650"/>
            <a:ext cx="39183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nl-BE" sz="2200" b="1"/>
              <a:t>Voornaamste aanpassingen vorige werkgroep</a:t>
            </a:r>
            <a:endParaRPr sz="400"/>
          </a:p>
        </p:txBody>
      </p:sp>
      <p:sp>
        <p:nvSpPr>
          <p:cNvPr id="508" name="Google Shape;508;p79"/>
          <p:cNvSpPr txBox="1"/>
          <p:nvPr/>
        </p:nvSpPr>
        <p:spPr>
          <a:xfrm>
            <a:off x="550150" y="1463825"/>
            <a:ext cx="3869400" cy="21240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Proxima Nova"/>
              <a:buAutoNum type="arabicPeriod"/>
            </a:pPr>
            <a:r>
              <a:rPr lang="nl-BE">
                <a:latin typeface="Proxima Nova"/>
                <a:ea typeface="Proxima Nova"/>
                <a:cs typeface="Proxima Nova"/>
                <a:sym typeface="Proxima Nova"/>
              </a:rPr>
              <a:t>Schrappen van ‘Activiteit’ als aparte klassen en toevoegen als attribuut onder FV</a:t>
            </a:r>
            <a:br>
              <a:rPr lang="nl-BE">
                <a:latin typeface="Proxima Nova"/>
                <a:ea typeface="Proxima Nova"/>
                <a:cs typeface="Proxima Nova"/>
                <a:sym typeface="Proxima Nova"/>
              </a:rPr>
            </a:b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AutoNum type="arabicPeriod"/>
            </a:pPr>
            <a:r>
              <a:rPr lang="nl-BE">
                <a:latin typeface="Proxima Nova"/>
                <a:ea typeface="Proxima Nova"/>
                <a:cs typeface="Proxima Nova"/>
                <a:sym typeface="Proxima Nova"/>
              </a:rPr>
              <a:t>Eerste voorstel attribuering van de klasse ‘Erkenning’</a:t>
            </a:r>
            <a:br>
              <a:rPr lang="nl-BE">
                <a:latin typeface="Proxima Nova"/>
                <a:ea typeface="Proxima Nova"/>
                <a:cs typeface="Proxima Nova"/>
                <a:sym typeface="Proxima Nova"/>
              </a:rPr>
            </a:b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AutoNum type="arabicPeriod"/>
            </a:pPr>
            <a:r>
              <a:rPr lang="nl-BE">
                <a:latin typeface="Proxima Nova"/>
                <a:ea typeface="Proxima Nova"/>
                <a:cs typeface="Proxima Nova"/>
                <a:sym typeface="Proxima Nova"/>
              </a:rPr>
              <a:t>Modellering link tussen Agent &amp; FeitelijkeVereniging</a:t>
            </a:r>
            <a:endParaRPr>
              <a:latin typeface="Proxima Nova"/>
              <a:ea typeface="Proxima Nova"/>
              <a:cs typeface="Proxima Nova"/>
              <a:sym typeface="Proxima Nova"/>
            </a:endParaRPr>
          </a:p>
        </p:txBody>
      </p:sp>
      <p:pic>
        <p:nvPicPr>
          <p:cNvPr id="509" name="Google Shape;509;p79"/>
          <p:cNvPicPr preferRelativeResize="0"/>
          <p:nvPr/>
        </p:nvPicPr>
        <p:blipFill rotWithShape="1">
          <a:blip r:embed="rId3">
            <a:alphaModFix amt="14000"/>
          </a:blip>
          <a:srcRect r="40719"/>
          <a:stretch/>
        </p:blipFill>
        <p:spPr>
          <a:xfrm>
            <a:off x="4572000" y="0"/>
            <a:ext cx="4572001" cy="5143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80"/>
          <p:cNvSpPr txBox="1"/>
          <p:nvPr/>
        </p:nvSpPr>
        <p:spPr>
          <a:xfrm>
            <a:off x="653825" y="290650"/>
            <a:ext cx="3918300" cy="738300"/>
          </a:xfrm>
          <a:prstGeom prst="rect">
            <a:avLst/>
          </a:prstGeom>
          <a:noFill/>
          <a:ln>
            <a:noFill/>
          </a:ln>
        </p:spPr>
        <p:txBody>
          <a:bodyPr spcFirstLastPara="1" wrap="square" lIns="68550" tIns="34275" rIns="68550" bIns="34275" anchor="t" anchorCtr="0">
            <a:noAutofit/>
          </a:bodyPr>
          <a:lstStyle/>
          <a:p>
            <a:pPr marL="457200" marR="0" lvl="0" indent="-431800" algn="l" rtl="0">
              <a:lnSpc>
                <a:spcPct val="100000"/>
              </a:lnSpc>
              <a:spcBef>
                <a:spcPts val="0"/>
              </a:spcBef>
              <a:spcAft>
                <a:spcPts val="0"/>
              </a:spcAft>
              <a:buSzPts val="3200"/>
              <a:buAutoNum type="arabicPeriod"/>
            </a:pPr>
            <a:r>
              <a:rPr lang="nl-BE" sz="3200" b="1"/>
              <a:t>Activiteit</a:t>
            </a:r>
            <a:endParaRPr/>
          </a:p>
        </p:txBody>
      </p:sp>
      <p:pic>
        <p:nvPicPr>
          <p:cNvPr id="515" name="Google Shape;515;p80"/>
          <p:cNvPicPr preferRelativeResize="0"/>
          <p:nvPr/>
        </p:nvPicPr>
        <p:blipFill rotWithShape="1">
          <a:blip r:embed="rId3">
            <a:alphaModFix amt="14000"/>
          </a:blip>
          <a:srcRect r="40719"/>
          <a:stretch/>
        </p:blipFill>
        <p:spPr>
          <a:xfrm>
            <a:off x="4572000" y="0"/>
            <a:ext cx="4572001" cy="5143501"/>
          </a:xfrm>
          <a:prstGeom prst="rect">
            <a:avLst/>
          </a:prstGeom>
          <a:noFill/>
          <a:ln>
            <a:noFill/>
          </a:ln>
        </p:spPr>
      </p:pic>
      <p:pic>
        <p:nvPicPr>
          <p:cNvPr id="516" name="Google Shape;516;p80"/>
          <p:cNvPicPr preferRelativeResize="0"/>
          <p:nvPr/>
        </p:nvPicPr>
        <p:blipFill rotWithShape="1">
          <a:blip r:embed="rId4">
            <a:alphaModFix/>
          </a:blip>
          <a:srcRect l="35630" t="37223" r="45840" b="35618"/>
          <a:stretch/>
        </p:blipFill>
        <p:spPr>
          <a:xfrm>
            <a:off x="6095725" y="1898287"/>
            <a:ext cx="1524551" cy="1346926"/>
          </a:xfrm>
          <a:prstGeom prst="rect">
            <a:avLst/>
          </a:prstGeom>
          <a:noFill/>
          <a:ln>
            <a:noFill/>
          </a:ln>
        </p:spPr>
      </p:pic>
      <p:sp>
        <p:nvSpPr>
          <p:cNvPr id="517" name="Google Shape;517;p80"/>
          <p:cNvSpPr/>
          <p:nvPr/>
        </p:nvSpPr>
        <p:spPr>
          <a:xfrm>
            <a:off x="6105600" y="2383025"/>
            <a:ext cx="1524600" cy="188700"/>
          </a:xfrm>
          <a:prstGeom prst="rect">
            <a:avLst/>
          </a:prstGeom>
          <a:solidFill>
            <a:srgbClr val="FF0000">
              <a:alpha val="41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80"/>
          <p:cNvSpPr txBox="1"/>
          <p:nvPr/>
        </p:nvSpPr>
        <p:spPr>
          <a:xfrm>
            <a:off x="550150" y="1463825"/>
            <a:ext cx="3869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BE">
                <a:latin typeface="Proxima Nova"/>
                <a:ea typeface="Proxima Nova"/>
                <a:cs typeface="Proxima Nova"/>
                <a:sym typeface="Proxima Nova"/>
              </a:rPr>
              <a:t>Activiteit als attribuut van Feitelijke Vereniging: Tijdens de laatste WG werd deze nog als </a:t>
            </a:r>
            <a:r>
              <a:rPr lang="nl-BE" b="1">
                <a:latin typeface="Proxima Nova"/>
                <a:ea typeface="Proxima Nova"/>
                <a:cs typeface="Proxima Nova"/>
                <a:sym typeface="Proxima Nova"/>
              </a:rPr>
              <a:t>String </a:t>
            </a:r>
            <a:r>
              <a:rPr lang="nl-BE">
                <a:latin typeface="Proxima Nova"/>
                <a:ea typeface="Proxima Nova"/>
                <a:cs typeface="Proxima Nova"/>
                <a:sym typeface="Proxima Nova"/>
              </a:rPr>
              <a:t>gemodelleerd.</a:t>
            </a:r>
            <a:endParaRPr>
              <a:latin typeface="Proxima Nova"/>
              <a:ea typeface="Proxima Nova"/>
              <a:cs typeface="Proxima Nova"/>
              <a:sym typeface="Proxima Nova"/>
            </a:endParaRPr>
          </a:p>
        </p:txBody>
      </p:sp>
      <p:sp>
        <p:nvSpPr>
          <p:cNvPr id="519" name="Google Shape;519;p80"/>
          <p:cNvSpPr txBox="1"/>
          <p:nvPr/>
        </p:nvSpPr>
        <p:spPr>
          <a:xfrm>
            <a:off x="861000" y="3328200"/>
            <a:ext cx="3801300" cy="153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BE" sz="1100">
                <a:solidFill>
                  <a:srgbClr val="FF0000"/>
                </a:solidFill>
                <a:latin typeface="Proxima Nova"/>
                <a:ea typeface="Proxima Nova"/>
                <a:cs typeface="Proxima Nova"/>
                <a:sym typeface="Proxima Nova"/>
              </a:rPr>
              <a:t>In de werkgroep werd aangehaald om de mogelijkheid te voorzien om eerder een ‘formele’ codelijst toe te laten ipv een free-text veld. Een mogelijkheid zou zijn om de NACEBEL codelijst naar voor te schuiven. Verder kan eveneens de invulling van de codelijst open laten voor elk van de stakeholders zodat eigen codelijsten kunnen gebruikt worden</a:t>
            </a:r>
            <a:endParaRPr sz="1100">
              <a:solidFill>
                <a:srgbClr val="FF0000"/>
              </a:solidFill>
              <a:latin typeface="Proxima Nova"/>
              <a:ea typeface="Proxima Nova"/>
              <a:cs typeface="Proxima Nova"/>
              <a:sym typeface="Proxima Nova"/>
            </a:endParaRPr>
          </a:p>
          <a:p>
            <a:pPr marL="0" lvl="0" indent="0" algn="l" rtl="0">
              <a:spcBef>
                <a:spcPts val="0"/>
              </a:spcBef>
              <a:spcAft>
                <a:spcPts val="0"/>
              </a:spcAft>
              <a:buNone/>
            </a:pPr>
            <a:endParaRPr sz="1100">
              <a:solidFill>
                <a:srgbClr val="FF0000"/>
              </a:solidFill>
              <a:latin typeface="Proxima Nova"/>
              <a:ea typeface="Proxima Nova"/>
              <a:cs typeface="Proxima Nova"/>
              <a:sym typeface="Proxima Nova"/>
            </a:endParaRPr>
          </a:p>
        </p:txBody>
      </p:sp>
      <p:grpSp>
        <p:nvGrpSpPr>
          <p:cNvPr id="520" name="Google Shape;520;p80"/>
          <p:cNvGrpSpPr/>
          <p:nvPr/>
        </p:nvGrpSpPr>
        <p:grpSpPr>
          <a:xfrm>
            <a:off x="495533" y="3915007"/>
            <a:ext cx="365461" cy="365668"/>
            <a:chOff x="620425" y="4140925"/>
            <a:chExt cx="529500" cy="529800"/>
          </a:xfrm>
        </p:grpSpPr>
        <p:pic>
          <p:nvPicPr>
            <p:cNvPr id="521" name="Google Shape;521;p80"/>
            <p:cNvPicPr preferRelativeResize="0"/>
            <p:nvPr/>
          </p:nvPicPr>
          <p:blipFill>
            <a:blip r:embed="rId5">
              <a:alphaModFix/>
            </a:blip>
            <a:stretch>
              <a:fillRect/>
            </a:stretch>
          </p:blipFill>
          <p:spPr>
            <a:xfrm>
              <a:off x="702550" y="4223200"/>
              <a:ext cx="365251" cy="365251"/>
            </a:xfrm>
            <a:prstGeom prst="rect">
              <a:avLst/>
            </a:prstGeom>
            <a:noFill/>
            <a:ln>
              <a:noFill/>
            </a:ln>
          </p:spPr>
        </p:pic>
        <p:sp>
          <p:nvSpPr>
            <p:cNvPr id="522" name="Google Shape;522;p80"/>
            <p:cNvSpPr/>
            <p:nvPr/>
          </p:nvSpPr>
          <p:spPr>
            <a:xfrm>
              <a:off x="620425" y="4140925"/>
              <a:ext cx="529500" cy="5298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1812</Words>
  <Application>Microsoft Office PowerPoint</Application>
  <PresentationFormat>On-screen Show (16:9)</PresentationFormat>
  <Paragraphs>275</Paragraphs>
  <Slides>43</Slides>
  <Notes>43</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43</vt:i4>
      </vt:variant>
    </vt:vector>
  </HeadingPairs>
  <TitlesOfParts>
    <vt:vector size="57" baseType="lpstr">
      <vt:lpstr>Noto Sans Symbols</vt:lpstr>
      <vt:lpstr>Proxima Nova</vt:lpstr>
      <vt:lpstr>Calibri</vt:lpstr>
      <vt:lpstr>FlandersArtSans-Regular</vt:lpstr>
      <vt:lpstr>Roboto</vt:lpstr>
      <vt:lpstr>Georgia</vt:lpstr>
      <vt:lpstr>Arial</vt:lpstr>
      <vt:lpstr>Proxima Nova Extrabold</vt:lpstr>
      <vt:lpstr>Proxima Nova Semibold</vt:lpstr>
      <vt:lpstr>Courier New</vt:lpstr>
      <vt:lpstr>4_Presentatie_verbeelding werkt - kopie</vt:lpstr>
      <vt:lpstr>4_Presentatie_verbeelding werkt - kopie</vt:lpstr>
      <vt:lpstr>4_Presentatie_verbeelding werkt - kopie</vt:lpstr>
      <vt:lpstr>4_Presentatie_verbeelding werkt - kopie</vt:lpstr>
      <vt:lpstr>PowerPoint Presentation</vt:lpstr>
      <vt:lpstr>PowerPoint Presentation</vt:lpstr>
      <vt:lpstr>PowerPoint Presentation</vt:lpstr>
      <vt:lpstr>PowerPoint Presentation</vt:lpstr>
      <vt:lpstr>PowerPoint Presentation</vt:lpstr>
      <vt:lpstr>Samenvatting van de vorige workshop </vt:lpstr>
      <vt:lpstr>PowerPoint Presentation</vt:lpstr>
      <vt:lpstr>PowerPoint Presentation</vt:lpstr>
      <vt:lpstr>PowerPoint Presentation</vt:lpstr>
      <vt:lpstr>PowerPoint Presentation</vt:lpstr>
      <vt:lpstr>PowerPoint Presentation</vt:lpstr>
      <vt:lpstr>PowerPoint Presentation</vt:lpstr>
      <vt:lpstr>Resultaten van de praktische oefeningen: 2e oefening </vt:lpstr>
      <vt:lpstr>PowerPoint Presentation</vt:lpstr>
      <vt:lpstr>Voorstelling nieuwe iteratie datamodel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Q&amp;A </vt:lpstr>
      <vt:lpstr>PowerPoint Presentation</vt:lpstr>
      <vt:lpstr>Volgende stappen </vt:lpstr>
      <vt:lpstr>PowerPoint Presentation</vt:lpstr>
      <vt:lpstr>PowerPoint Presentation</vt:lpstr>
      <vt:lpstr>PowerPoint Presentation</vt:lpstr>
      <vt:lpstr>Bedankt!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Yves Meersmans (BE)</cp:lastModifiedBy>
  <cp:revision>1</cp:revision>
  <dcterms:modified xsi:type="dcterms:W3CDTF">2021-06-15T15:51:15Z</dcterms:modified>
</cp:coreProperties>
</file>